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  <p:sldId id="322" r:id="rId3"/>
    <p:sldId id="319" r:id="rId4"/>
    <p:sldId id="321" r:id="rId5"/>
    <p:sldId id="307" r:id="rId6"/>
    <p:sldId id="320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4681"/>
  </p:normalViewPr>
  <p:slideViewPr>
    <p:cSldViewPr snapToGrid="0" snapToObjects="1">
      <p:cViewPr varScale="1">
        <p:scale>
          <a:sx n="100" d="100"/>
          <a:sy n="100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3B5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16000" y="928567"/>
            <a:ext cx="71956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8000">
                <a:solidFill>
                  <a:srgbClr val="80BFB7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12" name="Google Shape;12;p2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93" name="Google Shape;93;p2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2" name="Google Shape;212;p2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213" name="Google Shape;213;p2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" name="Google Shape;370;p2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" name="Google Shape;371;p2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22" name="Google Shape;422;p2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423" name="Google Shape;423;p2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4" name="Google Shape;424;p2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5" name="Google Shape;425;p2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5" name="Google Shape;435;p2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6" name="Google Shape;436;p2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71793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bg>
      <p:bgPr>
        <a:solidFill>
          <a:srgbClr val="1D1D1B"/>
        </a:solidFill>
        <a:effectLst/>
      </p:bgPr>
    </p:bg>
    <p:spTree>
      <p:nvGrpSpPr>
        <p:cNvPr id="1" name="Shape 3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7" name="Google Shape;3507;p12"/>
          <p:cNvGrpSpPr/>
          <p:nvPr/>
        </p:nvGrpSpPr>
        <p:grpSpPr>
          <a:xfrm>
            <a:off x="10438143" y="38264"/>
            <a:ext cx="1715872" cy="6781736"/>
            <a:chOff x="6367294" y="28698"/>
            <a:chExt cx="1286904" cy="5086302"/>
          </a:xfrm>
        </p:grpSpPr>
        <p:sp>
          <p:nvSpPr>
            <p:cNvPr id="3508" name="Google Shape;3508;p12"/>
            <p:cNvSpPr/>
            <p:nvPr/>
          </p:nvSpPr>
          <p:spPr>
            <a:xfrm rot="10800000">
              <a:off x="7536331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9" name="Google Shape;3509;p12"/>
            <p:cNvSpPr/>
            <p:nvPr/>
          </p:nvSpPr>
          <p:spPr>
            <a:xfrm rot="10800000">
              <a:off x="7244066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0" name="Google Shape;3510;p12"/>
            <p:cNvSpPr/>
            <p:nvPr/>
          </p:nvSpPr>
          <p:spPr>
            <a:xfrm rot="10800000">
              <a:off x="7244066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1" name="Google Shape;3511;p12"/>
            <p:cNvSpPr/>
            <p:nvPr/>
          </p:nvSpPr>
          <p:spPr>
            <a:xfrm rot="10800000">
              <a:off x="6659535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2" name="Google Shape;3512;p12"/>
            <p:cNvSpPr/>
            <p:nvPr/>
          </p:nvSpPr>
          <p:spPr>
            <a:xfrm rot="10800000">
              <a:off x="7536331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3" name="Google Shape;3513;p12"/>
            <p:cNvSpPr/>
            <p:nvPr/>
          </p:nvSpPr>
          <p:spPr>
            <a:xfrm rot="10800000">
              <a:off x="7536331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4" name="Google Shape;3514;p12"/>
            <p:cNvSpPr/>
            <p:nvPr/>
          </p:nvSpPr>
          <p:spPr>
            <a:xfrm rot="10800000">
              <a:off x="7536331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5" name="Google Shape;3515;p12"/>
            <p:cNvSpPr/>
            <p:nvPr/>
          </p:nvSpPr>
          <p:spPr>
            <a:xfrm rot="10800000">
              <a:off x="7536331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6" name="Google Shape;3516;p12"/>
            <p:cNvSpPr/>
            <p:nvPr/>
          </p:nvSpPr>
          <p:spPr>
            <a:xfrm rot="10800000">
              <a:off x="7536331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7" name="Google Shape;3517;p12"/>
            <p:cNvSpPr/>
            <p:nvPr/>
          </p:nvSpPr>
          <p:spPr>
            <a:xfrm rot="10800000">
              <a:off x="7536331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8" name="Google Shape;3518;p12"/>
            <p:cNvSpPr/>
            <p:nvPr/>
          </p:nvSpPr>
          <p:spPr>
            <a:xfrm rot="10800000">
              <a:off x="7536331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19" name="Google Shape;3519;p12"/>
            <p:cNvSpPr/>
            <p:nvPr/>
          </p:nvSpPr>
          <p:spPr>
            <a:xfrm rot="10800000">
              <a:off x="7536331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0" name="Google Shape;3520;p12"/>
            <p:cNvSpPr/>
            <p:nvPr/>
          </p:nvSpPr>
          <p:spPr>
            <a:xfrm rot="10800000">
              <a:off x="7536331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1" name="Google Shape;3521;p12"/>
            <p:cNvSpPr/>
            <p:nvPr/>
          </p:nvSpPr>
          <p:spPr>
            <a:xfrm rot="10800000">
              <a:off x="7536331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2" name="Google Shape;3522;p12"/>
            <p:cNvSpPr/>
            <p:nvPr/>
          </p:nvSpPr>
          <p:spPr>
            <a:xfrm rot="10800000">
              <a:off x="7536331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3" name="Google Shape;3523;p12"/>
            <p:cNvSpPr/>
            <p:nvPr/>
          </p:nvSpPr>
          <p:spPr>
            <a:xfrm rot="10800000">
              <a:off x="7536331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4" name="Google Shape;3524;p12"/>
            <p:cNvSpPr/>
            <p:nvPr/>
          </p:nvSpPr>
          <p:spPr>
            <a:xfrm rot="10800000">
              <a:off x="7536331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5" name="Google Shape;3525;p12"/>
            <p:cNvSpPr/>
            <p:nvPr/>
          </p:nvSpPr>
          <p:spPr>
            <a:xfrm rot="10800000">
              <a:off x="7536331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6" name="Google Shape;3526;p12"/>
            <p:cNvSpPr/>
            <p:nvPr/>
          </p:nvSpPr>
          <p:spPr>
            <a:xfrm rot="10800000">
              <a:off x="7536331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7" name="Google Shape;3527;p12"/>
            <p:cNvSpPr/>
            <p:nvPr/>
          </p:nvSpPr>
          <p:spPr>
            <a:xfrm rot="10800000">
              <a:off x="7536331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8" name="Google Shape;3528;p12"/>
            <p:cNvSpPr/>
            <p:nvPr/>
          </p:nvSpPr>
          <p:spPr>
            <a:xfrm rot="10800000">
              <a:off x="7536331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29" name="Google Shape;3529;p12"/>
            <p:cNvSpPr/>
            <p:nvPr/>
          </p:nvSpPr>
          <p:spPr>
            <a:xfrm rot="10800000">
              <a:off x="7536331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0" name="Google Shape;3530;p12"/>
            <p:cNvSpPr/>
            <p:nvPr/>
          </p:nvSpPr>
          <p:spPr>
            <a:xfrm rot="10800000">
              <a:off x="7536331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1" name="Google Shape;3531;p12"/>
            <p:cNvSpPr/>
            <p:nvPr/>
          </p:nvSpPr>
          <p:spPr>
            <a:xfrm rot="10800000">
              <a:off x="7536331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2" name="Google Shape;3532;p12"/>
            <p:cNvSpPr/>
            <p:nvPr/>
          </p:nvSpPr>
          <p:spPr>
            <a:xfrm rot="10800000">
              <a:off x="7536331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3" name="Google Shape;3533;p12"/>
            <p:cNvSpPr/>
            <p:nvPr/>
          </p:nvSpPr>
          <p:spPr>
            <a:xfrm rot="10800000">
              <a:off x="7536331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4" name="Google Shape;3534;p12"/>
            <p:cNvSpPr/>
            <p:nvPr/>
          </p:nvSpPr>
          <p:spPr>
            <a:xfrm rot="10800000">
              <a:off x="7536331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5" name="Google Shape;3535;p12"/>
            <p:cNvSpPr/>
            <p:nvPr/>
          </p:nvSpPr>
          <p:spPr>
            <a:xfrm rot="10800000">
              <a:off x="7536331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6" name="Google Shape;3536;p12"/>
            <p:cNvSpPr/>
            <p:nvPr/>
          </p:nvSpPr>
          <p:spPr>
            <a:xfrm rot="10800000">
              <a:off x="7536331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7" name="Google Shape;3537;p12"/>
            <p:cNvSpPr/>
            <p:nvPr/>
          </p:nvSpPr>
          <p:spPr>
            <a:xfrm rot="10800000">
              <a:off x="7536331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8" name="Google Shape;3538;p12"/>
            <p:cNvSpPr/>
            <p:nvPr/>
          </p:nvSpPr>
          <p:spPr>
            <a:xfrm rot="10800000">
              <a:off x="7390210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39" name="Google Shape;3539;p12"/>
            <p:cNvSpPr/>
            <p:nvPr/>
          </p:nvSpPr>
          <p:spPr>
            <a:xfrm rot="10800000">
              <a:off x="739021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0" name="Google Shape;3540;p12"/>
            <p:cNvSpPr/>
            <p:nvPr/>
          </p:nvSpPr>
          <p:spPr>
            <a:xfrm rot="10800000">
              <a:off x="7390210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1" name="Google Shape;3541;p12"/>
            <p:cNvSpPr/>
            <p:nvPr/>
          </p:nvSpPr>
          <p:spPr>
            <a:xfrm rot="10800000">
              <a:off x="7390210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2" name="Google Shape;3542;p12"/>
            <p:cNvSpPr/>
            <p:nvPr/>
          </p:nvSpPr>
          <p:spPr>
            <a:xfrm rot="10800000">
              <a:off x="739021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3" name="Google Shape;3543;p12"/>
            <p:cNvSpPr/>
            <p:nvPr/>
          </p:nvSpPr>
          <p:spPr>
            <a:xfrm rot="10800000">
              <a:off x="7390210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4" name="Google Shape;3544;p12"/>
            <p:cNvSpPr/>
            <p:nvPr/>
          </p:nvSpPr>
          <p:spPr>
            <a:xfrm rot="10800000">
              <a:off x="739021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5" name="Google Shape;3545;p12"/>
            <p:cNvSpPr/>
            <p:nvPr/>
          </p:nvSpPr>
          <p:spPr>
            <a:xfrm rot="10800000">
              <a:off x="7390210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6" name="Google Shape;3546;p12"/>
            <p:cNvSpPr/>
            <p:nvPr/>
          </p:nvSpPr>
          <p:spPr>
            <a:xfrm rot="10800000">
              <a:off x="7390210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7" name="Google Shape;3547;p12"/>
            <p:cNvSpPr/>
            <p:nvPr/>
          </p:nvSpPr>
          <p:spPr>
            <a:xfrm rot="10800000">
              <a:off x="739021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8" name="Google Shape;3548;p12"/>
            <p:cNvSpPr/>
            <p:nvPr/>
          </p:nvSpPr>
          <p:spPr>
            <a:xfrm rot="10800000">
              <a:off x="7390210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49" name="Google Shape;3549;p12"/>
            <p:cNvSpPr/>
            <p:nvPr/>
          </p:nvSpPr>
          <p:spPr>
            <a:xfrm rot="10800000">
              <a:off x="7390210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0" name="Google Shape;3550;p12"/>
            <p:cNvSpPr/>
            <p:nvPr/>
          </p:nvSpPr>
          <p:spPr>
            <a:xfrm rot="10800000">
              <a:off x="7390210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1" name="Google Shape;3551;p12"/>
            <p:cNvSpPr/>
            <p:nvPr/>
          </p:nvSpPr>
          <p:spPr>
            <a:xfrm rot="10800000">
              <a:off x="7390210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2" name="Google Shape;3552;p12"/>
            <p:cNvSpPr/>
            <p:nvPr/>
          </p:nvSpPr>
          <p:spPr>
            <a:xfrm rot="10800000">
              <a:off x="739021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3" name="Google Shape;3553;p12"/>
            <p:cNvSpPr/>
            <p:nvPr/>
          </p:nvSpPr>
          <p:spPr>
            <a:xfrm rot="10800000">
              <a:off x="7390210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4" name="Google Shape;3554;p12"/>
            <p:cNvSpPr/>
            <p:nvPr/>
          </p:nvSpPr>
          <p:spPr>
            <a:xfrm rot="10800000">
              <a:off x="7390210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5" name="Google Shape;3555;p12"/>
            <p:cNvSpPr/>
            <p:nvPr/>
          </p:nvSpPr>
          <p:spPr>
            <a:xfrm rot="10800000">
              <a:off x="7390210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6" name="Google Shape;3556;p12"/>
            <p:cNvSpPr/>
            <p:nvPr/>
          </p:nvSpPr>
          <p:spPr>
            <a:xfrm rot="10800000">
              <a:off x="7390210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7" name="Google Shape;3557;p12"/>
            <p:cNvSpPr/>
            <p:nvPr/>
          </p:nvSpPr>
          <p:spPr>
            <a:xfrm rot="10800000">
              <a:off x="7390210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8" name="Google Shape;3558;p12"/>
            <p:cNvSpPr/>
            <p:nvPr/>
          </p:nvSpPr>
          <p:spPr>
            <a:xfrm rot="10800000">
              <a:off x="739021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9" name="Google Shape;3559;p12"/>
            <p:cNvSpPr/>
            <p:nvPr/>
          </p:nvSpPr>
          <p:spPr>
            <a:xfrm rot="10800000">
              <a:off x="7390210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0" name="Google Shape;3560;p12"/>
            <p:cNvSpPr/>
            <p:nvPr/>
          </p:nvSpPr>
          <p:spPr>
            <a:xfrm rot="10800000">
              <a:off x="7390210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1" name="Google Shape;3561;p12"/>
            <p:cNvSpPr/>
            <p:nvPr/>
          </p:nvSpPr>
          <p:spPr>
            <a:xfrm rot="10800000">
              <a:off x="739021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2" name="Google Shape;3562;p12"/>
            <p:cNvSpPr/>
            <p:nvPr/>
          </p:nvSpPr>
          <p:spPr>
            <a:xfrm rot="10800000">
              <a:off x="739021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3" name="Google Shape;3563;p12"/>
            <p:cNvSpPr/>
            <p:nvPr/>
          </p:nvSpPr>
          <p:spPr>
            <a:xfrm rot="10800000">
              <a:off x="7244066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4" name="Google Shape;3564;p12"/>
            <p:cNvSpPr/>
            <p:nvPr/>
          </p:nvSpPr>
          <p:spPr>
            <a:xfrm rot="10800000">
              <a:off x="7244066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5" name="Google Shape;3565;p12"/>
            <p:cNvSpPr/>
            <p:nvPr/>
          </p:nvSpPr>
          <p:spPr>
            <a:xfrm rot="10800000">
              <a:off x="7244066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6" name="Google Shape;3566;p12"/>
            <p:cNvSpPr/>
            <p:nvPr/>
          </p:nvSpPr>
          <p:spPr>
            <a:xfrm rot="10800000">
              <a:off x="7244066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7" name="Google Shape;3567;p12"/>
            <p:cNvSpPr/>
            <p:nvPr/>
          </p:nvSpPr>
          <p:spPr>
            <a:xfrm rot="10800000">
              <a:off x="7244066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8" name="Google Shape;3568;p12"/>
            <p:cNvSpPr/>
            <p:nvPr/>
          </p:nvSpPr>
          <p:spPr>
            <a:xfrm rot="10800000">
              <a:off x="7244066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9" name="Google Shape;3569;p12"/>
            <p:cNvSpPr/>
            <p:nvPr/>
          </p:nvSpPr>
          <p:spPr>
            <a:xfrm rot="10800000">
              <a:off x="7244066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0" name="Google Shape;3570;p12"/>
            <p:cNvSpPr/>
            <p:nvPr/>
          </p:nvSpPr>
          <p:spPr>
            <a:xfrm rot="10800000">
              <a:off x="7244066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1" name="Google Shape;3571;p12"/>
            <p:cNvSpPr/>
            <p:nvPr/>
          </p:nvSpPr>
          <p:spPr>
            <a:xfrm rot="10800000">
              <a:off x="7244066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2" name="Google Shape;3572;p12"/>
            <p:cNvSpPr/>
            <p:nvPr/>
          </p:nvSpPr>
          <p:spPr>
            <a:xfrm rot="10800000">
              <a:off x="7244066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3" name="Google Shape;3573;p12"/>
            <p:cNvSpPr/>
            <p:nvPr/>
          </p:nvSpPr>
          <p:spPr>
            <a:xfrm rot="10800000">
              <a:off x="7244066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4" name="Google Shape;3574;p12"/>
            <p:cNvSpPr/>
            <p:nvPr/>
          </p:nvSpPr>
          <p:spPr>
            <a:xfrm rot="10800000">
              <a:off x="7244066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5" name="Google Shape;3575;p12"/>
            <p:cNvSpPr/>
            <p:nvPr/>
          </p:nvSpPr>
          <p:spPr>
            <a:xfrm rot="10800000">
              <a:off x="7244066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6" name="Google Shape;3576;p12"/>
            <p:cNvSpPr/>
            <p:nvPr/>
          </p:nvSpPr>
          <p:spPr>
            <a:xfrm rot="10800000">
              <a:off x="7244066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7" name="Google Shape;3577;p12"/>
            <p:cNvSpPr/>
            <p:nvPr/>
          </p:nvSpPr>
          <p:spPr>
            <a:xfrm rot="10800000">
              <a:off x="7244066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8" name="Google Shape;3578;p12"/>
            <p:cNvSpPr/>
            <p:nvPr/>
          </p:nvSpPr>
          <p:spPr>
            <a:xfrm rot="10800000">
              <a:off x="7244066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9" name="Google Shape;3579;p12"/>
            <p:cNvSpPr/>
            <p:nvPr/>
          </p:nvSpPr>
          <p:spPr>
            <a:xfrm rot="10800000">
              <a:off x="7244066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0" name="Google Shape;3580;p12"/>
            <p:cNvSpPr/>
            <p:nvPr/>
          </p:nvSpPr>
          <p:spPr>
            <a:xfrm rot="10800000">
              <a:off x="7244066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1" name="Google Shape;3581;p12"/>
            <p:cNvSpPr/>
            <p:nvPr/>
          </p:nvSpPr>
          <p:spPr>
            <a:xfrm rot="10800000">
              <a:off x="7244066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2" name="Google Shape;3582;p12"/>
            <p:cNvSpPr/>
            <p:nvPr/>
          </p:nvSpPr>
          <p:spPr>
            <a:xfrm rot="10800000">
              <a:off x="7244066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3" name="Google Shape;3583;p12"/>
            <p:cNvSpPr/>
            <p:nvPr/>
          </p:nvSpPr>
          <p:spPr>
            <a:xfrm rot="10800000">
              <a:off x="709794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4" name="Google Shape;3584;p12"/>
            <p:cNvSpPr/>
            <p:nvPr/>
          </p:nvSpPr>
          <p:spPr>
            <a:xfrm rot="10800000">
              <a:off x="7097945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5" name="Google Shape;3585;p12"/>
            <p:cNvSpPr/>
            <p:nvPr/>
          </p:nvSpPr>
          <p:spPr>
            <a:xfrm rot="10800000">
              <a:off x="7097945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6" name="Google Shape;3586;p12"/>
            <p:cNvSpPr/>
            <p:nvPr/>
          </p:nvSpPr>
          <p:spPr>
            <a:xfrm rot="10800000">
              <a:off x="7097945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7" name="Google Shape;3587;p12"/>
            <p:cNvSpPr/>
            <p:nvPr/>
          </p:nvSpPr>
          <p:spPr>
            <a:xfrm rot="10800000">
              <a:off x="7097945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8" name="Google Shape;3588;p12"/>
            <p:cNvSpPr/>
            <p:nvPr/>
          </p:nvSpPr>
          <p:spPr>
            <a:xfrm rot="10800000">
              <a:off x="7097945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9" name="Google Shape;3589;p12"/>
            <p:cNvSpPr/>
            <p:nvPr/>
          </p:nvSpPr>
          <p:spPr>
            <a:xfrm rot="10800000">
              <a:off x="7097945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0" name="Google Shape;3590;p12"/>
            <p:cNvSpPr/>
            <p:nvPr/>
          </p:nvSpPr>
          <p:spPr>
            <a:xfrm rot="10800000">
              <a:off x="7097945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1" name="Google Shape;3591;p12"/>
            <p:cNvSpPr/>
            <p:nvPr/>
          </p:nvSpPr>
          <p:spPr>
            <a:xfrm rot="10800000">
              <a:off x="7097945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2" name="Google Shape;3592;p12"/>
            <p:cNvSpPr/>
            <p:nvPr/>
          </p:nvSpPr>
          <p:spPr>
            <a:xfrm rot="10800000">
              <a:off x="7097945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3" name="Google Shape;3593;p12"/>
            <p:cNvSpPr/>
            <p:nvPr/>
          </p:nvSpPr>
          <p:spPr>
            <a:xfrm rot="10800000">
              <a:off x="7097945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4" name="Google Shape;3594;p12"/>
            <p:cNvSpPr/>
            <p:nvPr/>
          </p:nvSpPr>
          <p:spPr>
            <a:xfrm rot="10800000">
              <a:off x="7097945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5" name="Google Shape;3595;p12"/>
            <p:cNvSpPr/>
            <p:nvPr/>
          </p:nvSpPr>
          <p:spPr>
            <a:xfrm rot="10800000">
              <a:off x="7097945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6" name="Google Shape;3596;p12"/>
            <p:cNvSpPr/>
            <p:nvPr/>
          </p:nvSpPr>
          <p:spPr>
            <a:xfrm rot="10800000">
              <a:off x="709794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7" name="Google Shape;3597;p12"/>
            <p:cNvSpPr/>
            <p:nvPr/>
          </p:nvSpPr>
          <p:spPr>
            <a:xfrm rot="10800000">
              <a:off x="7097945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8" name="Google Shape;3598;p12"/>
            <p:cNvSpPr/>
            <p:nvPr/>
          </p:nvSpPr>
          <p:spPr>
            <a:xfrm rot="10800000">
              <a:off x="7097945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9" name="Google Shape;3599;p12"/>
            <p:cNvSpPr/>
            <p:nvPr/>
          </p:nvSpPr>
          <p:spPr>
            <a:xfrm rot="10800000">
              <a:off x="709794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0" name="Google Shape;3600;p12"/>
            <p:cNvSpPr/>
            <p:nvPr/>
          </p:nvSpPr>
          <p:spPr>
            <a:xfrm rot="10800000">
              <a:off x="7097945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1" name="Google Shape;3601;p12"/>
            <p:cNvSpPr/>
            <p:nvPr/>
          </p:nvSpPr>
          <p:spPr>
            <a:xfrm rot="10800000">
              <a:off x="6951800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2" name="Google Shape;3602;p12"/>
            <p:cNvSpPr/>
            <p:nvPr/>
          </p:nvSpPr>
          <p:spPr>
            <a:xfrm rot="10800000">
              <a:off x="6951800" y="4704867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3" name="Google Shape;3603;p12"/>
            <p:cNvSpPr/>
            <p:nvPr/>
          </p:nvSpPr>
          <p:spPr>
            <a:xfrm rot="10800000">
              <a:off x="6951800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4" name="Google Shape;3604;p12"/>
            <p:cNvSpPr/>
            <p:nvPr/>
          </p:nvSpPr>
          <p:spPr>
            <a:xfrm rot="10800000">
              <a:off x="6951800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5" name="Google Shape;3605;p12"/>
            <p:cNvSpPr/>
            <p:nvPr/>
          </p:nvSpPr>
          <p:spPr>
            <a:xfrm rot="10800000">
              <a:off x="6951800" y="3681951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6" name="Google Shape;3606;p12"/>
            <p:cNvSpPr/>
            <p:nvPr/>
          </p:nvSpPr>
          <p:spPr>
            <a:xfrm rot="10800000">
              <a:off x="6951800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7" name="Google Shape;3607;p12"/>
            <p:cNvSpPr/>
            <p:nvPr/>
          </p:nvSpPr>
          <p:spPr>
            <a:xfrm rot="10800000">
              <a:off x="6951800" y="2951301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8" name="Google Shape;3608;p12"/>
            <p:cNvSpPr/>
            <p:nvPr/>
          </p:nvSpPr>
          <p:spPr>
            <a:xfrm rot="10800000">
              <a:off x="6951800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9" name="Google Shape;3609;p12"/>
            <p:cNvSpPr/>
            <p:nvPr/>
          </p:nvSpPr>
          <p:spPr>
            <a:xfrm rot="10800000">
              <a:off x="6951800" y="222065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0" name="Google Shape;3610;p12"/>
            <p:cNvSpPr/>
            <p:nvPr/>
          </p:nvSpPr>
          <p:spPr>
            <a:xfrm rot="10800000">
              <a:off x="6951800" y="207452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1" name="Google Shape;3611;p12"/>
            <p:cNvSpPr/>
            <p:nvPr/>
          </p:nvSpPr>
          <p:spPr>
            <a:xfrm rot="10800000">
              <a:off x="6951800" y="178226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2" name="Google Shape;3612;p12"/>
            <p:cNvSpPr/>
            <p:nvPr/>
          </p:nvSpPr>
          <p:spPr>
            <a:xfrm rot="10800000">
              <a:off x="6951800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3" name="Google Shape;3613;p12"/>
            <p:cNvSpPr/>
            <p:nvPr/>
          </p:nvSpPr>
          <p:spPr>
            <a:xfrm rot="10800000">
              <a:off x="6951800" y="148999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4" name="Google Shape;3614;p12"/>
            <p:cNvSpPr/>
            <p:nvPr/>
          </p:nvSpPr>
          <p:spPr>
            <a:xfrm rot="10800000">
              <a:off x="6951800" y="119773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5" name="Google Shape;3615;p12"/>
            <p:cNvSpPr/>
            <p:nvPr/>
          </p:nvSpPr>
          <p:spPr>
            <a:xfrm rot="10800000">
              <a:off x="6951800" y="1051613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6" name="Google Shape;3616;p12"/>
            <p:cNvSpPr/>
            <p:nvPr/>
          </p:nvSpPr>
          <p:spPr>
            <a:xfrm rot="10800000">
              <a:off x="6951800" y="61320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7" name="Google Shape;3617;p12"/>
            <p:cNvSpPr/>
            <p:nvPr/>
          </p:nvSpPr>
          <p:spPr>
            <a:xfrm rot="10800000">
              <a:off x="6951800" y="320938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8" name="Google Shape;3618;p12"/>
            <p:cNvSpPr/>
            <p:nvPr/>
          </p:nvSpPr>
          <p:spPr>
            <a:xfrm rot="10800000">
              <a:off x="6951800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9" name="Google Shape;3619;p12"/>
            <p:cNvSpPr/>
            <p:nvPr/>
          </p:nvSpPr>
          <p:spPr>
            <a:xfrm rot="10800000">
              <a:off x="680568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0" name="Google Shape;3620;p12"/>
            <p:cNvSpPr/>
            <p:nvPr/>
          </p:nvSpPr>
          <p:spPr>
            <a:xfrm rot="10800000">
              <a:off x="680568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1" name="Google Shape;3621;p12"/>
            <p:cNvSpPr/>
            <p:nvPr/>
          </p:nvSpPr>
          <p:spPr>
            <a:xfrm rot="10800000">
              <a:off x="680568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2" name="Google Shape;3622;p12"/>
            <p:cNvSpPr/>
            <p:nvPr/>
          </p:nvSpPr>
          <p:spPr>
            <a:xfrm rot="10800000">
              <a:off x="680568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3" name="Google Shape;3623;p12"/>
            <p:cNvSpPr/>
            <p:nvPr/>
          </p:nvSpPr>
          <p:spPr>
            <a:xfrm rot="10800000">
              <a:off x="680568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4" name="Google Shape;3624;p12"/>
            <p:cNvSpPr/>
            <p:nvPr/>
          </p:nvSpPr>
          <p:spPr>
            <a:xfrm rot="10800000">
              <a:off x="680568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5" name="Google Shape;3625;p12"/>
            <p:cNvSpPr/>
            <p:nvPr/>
          </p:nvSpPr>
          <p:spPr>
            <a:xfrm rot="10800000">
              <a:off x="680568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6" name="Google Shape;3626;p12"/>
            <p:cNvSpPr/>
            <p:nvPr/>
          </p:nvSpPr>
          <p:spPr>
            <a:xfrm rot="10800000">
              <a:off x="6805680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7" name="Google Shape;3627;p12"/>
            <p:cNvSpPr/>
            <p:nvPr/>
          </p:nvSpPr>
          <p:spPr>
            <a:xfrm rot="10800000">
              <a:off x="680568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8" name="Google Shape;3628;p12"/>
            <p:cNvSpPr/>
            <p:nvPr/>
          </p:nvSpPr>
          <p:spPr>
            <a:xfrm rot="10800000">
              <a:off x="6659535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9" name="Google Shape;3629;p12"/>
            <p:cNvSpPr/>
            <p:nvPr/>
          </p:nvSpPr>
          <p:spPr>
            <a:xfrm rot="10800000">
              <a:off x="6659535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0" name="Google Shape;3630;p12"/>
            <p:cNvSpPr/>
            <p:nvPr/>
          </p:nvSpPr>
          <p:spPr>
            <a:xfrm rot="10800000">
              <a:off x="6659535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1" name="Google Shape;3631;p12"/>
            <p:cNvSpPr/>
            <p:nvPr/>
          </p:nvSpPr>
          <p:spPr>
            <a:xfrm rot="10800000">
              <a:off x="6659535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2" name="Google Shape;3632;p12"/>
            <p:cNvSpPr/>
            <p:nvPr/>
          </p:nvSpPr>
          <p:spPr>
            <a:xfrm rot="10800000">
              <a:off x="6659535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3" name="Google Shape;3633;p12"/>
            <p:cNvSpPr/>
            <p:nvPr/>
          </p:nvSpPr>
          <p:spPr>
            <a:xfrm rot="10800000">
              <a:off x="6659535" y="90546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4" name="Google Shape;3634;p12"/>
            <p:cNvSpPr/>
            <p:nvPr/>
          </p:nvSpPr>
          <p:spPr>
            <a:xfrm rot="10800000">
              <a:off x="6659535" y="75934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5" name="Google Shape;3635;p12"/>
            <p:cNvSpPr/>
            <p:nvPr/>
          </p:nvSpPr>
          <p:spPr>
            <a:xfrm rot="10800000">
              <a:off x="6659535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6" name="Google Shape;3636;p12"/>
            <p:cNvSpPr/>
            <p:nvPr/>
          </p:nvSpPr>
          <p:spPr>
            <a:xfrm rot="10800000">
              <a:off x="651341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7" name="Google Shape;3637;p12"/>
            <p:cNvSpPr/>
            <p:nvPr/>
          </p:nvSpPr>
          <p:spPr>
            <a:xfrm rot="10800000">
              <a:off x="6513415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8" name="Google Shape;3638;p12"/>
            <p:cNvSpPr/>
            <p:nvPr/>
          </p:nvSpPr>
          <p:spPr>
            <a:xfrm rot="10800000">
              <a:off x="6513415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9" name="Google Shape;3639;p12"/>
            <p:cNvSpPr/>
            <p:nvPr/>
          </p:nvSpPr>
          <p:spPr>
            <a:xfrm rot="10800000">
              <a:off x="651341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0" name="Google Shape;3640;p12"/>
            <p:cNvSpPr/>
            <p:nvPr/>
          </p:nvSpPr>
          <p:spPr>
            <a:xfrm rot="10800000">
              <a:off x="6513415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1" name="Google Shape;3641;p12"/>
            <p:cNvSpPr/>
            <p:nvPr/>
          </p:nvSpPr>
          <p:spPr>
            <a:xfrm rot="10800000">
              <a:off x="651341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2" name="Google Shape;3642;p12"/>
            <p:cNvSpPr/>
            <p:nvPr/>
          </p:nvSpPr>
          <p:spPr>
            <a:xfrm rot="10800000">
              <a:off x="6367294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3" name="Google Shape;3643;p12"/>
            <p:cNvSpPr/>
            <p:nvPr/>
          </p:nvSpPr>
          <p:spPr>
            <a:xfrm rot="10800000">
              <a:off x="6367294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4" name="Google Shape;3644;p12"/>
            <p:cNvSpPr/>
            <p:nvPr/>
          </p:nvSpPr>
          <p:spPr>
            <a:xfrm rot="10800000">
              <a:off x="6367294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5" name="Google Shape;3645;p12"/>
            <p:cNvSpPr/>
            <p:nvPr/>
          </p:nvSpPr>
          <p:spPr>
            <a:xfrm rot="10800000">
              <a:off x="7536331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6" name="Google Shape;3646;p12"/>
            <p:cNvSpPr/>
            <p:nvPr/>
          </p:nvSpPr>
          <p:spPr>
            <a:xfrm rot="10800000">
              <a:off x="7536331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7" name="Google Shape;3647;p12"/>
            <p:cNvSpPr/>
            <p:nvPr/>
          </p:nvSpPr>
          <p:spPr>
            <a:xfrm rot="10800000">
              <a:off x="7536331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8" name="Google Shape;3648;p12"/>
            <p:cNvSpPr/>
            <p:nvPr/>
          </p:nvSpPr>
          <p:spPr>
            <a:xfrm rot="10800000">
              <a:off x="7536331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9" name="Google Shape;3649;p12"/>
            <p:cNvSpPr/>
            <p:nvPr/>
          </p:nvSpPr>
          <p:spPr>
            <a:xfrm rot="10800000">
              <a:off x="7536331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0" name="Google Shape;3650;p12"/>
            <p:cNvSpPr/>
            <p:nvPr/>
          </p:nvSpPr>
          <p:spPr>
            <a:xfrm rot="10800000">
              <a:off x="7536331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1" name="Google Shape;3651;p12"/>
            <p:cNvSpPr/>
            <p:nvPr/>
          </p:nvSpPr>
          <p:spPr>
            <a:xfrm rot="10800000">
              <a:off x="7536331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2" name="Google Shape;3652;p12"/>
            <p:cNvSpPr/>
            <p:nvPr/>
          </p:nvSpPr>
          <p:spPr>
            <a:xfrm rot="10800000">
              <a:off x="7536331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3" name="Google Shape;3653;p12"/>
            <p:cNvSpPr/>
            <p:nvPr/>
          </p:nvSpPr>
          <p:spPr>
            <a:xfrm rot="10800000">
              <a:off x="739021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4" name="Google Shape;3654;p12"/>
            <p:cNvSpPr/>
            <p:nvPr/>
          </p:nvSpPr>
          <p:spPr>
            <a:xfrm rot="10800000">
              <a:off x="7390210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5" name="Google Shape;3655;p12"/>
            <p:cNvSpPr/>
            <p:nvPr/>
          </p:nvSpPr>
          <p:spPr>
            <a:xfrm rot="10800000">
              <a:off x="7390210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6" name="Google Shape;3656;p12"/>
            <p:cNvSpPr/>
            <p:nvPr/>
          </p:nvSpPr>
          <p:spPr>
            <a:xfrm rot="10800000">
              <a:off x="7390210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7" name="Google Shape;3657;p12"/>
            <p:cNvSpPr/>
            <p:nvPr/>
          </p:nvSpPr>
          <p:spPr>
            <a:xfrm rot="10800000">
              <a:off x="7390210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8" name="Google Shape;3658;p12"/>
            <p:cNvSpPr/>
            <p:nvPr/>
          </p:nvSpPr>
          <p:spPr>
            <a:xfrm rot="10800000">
              <a:off x="7244066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9" name="Google Shape;3659;p12"/>
            <p:cNvSpPr/>
            <p:nvPr/>
          </p:nvSpPr>
          <p:spPr>
            <a:xfrm rot="10800000">
              <a:off x="7244066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0" name="Google Shape;3660;p12"/>
            <p:cNvSpPr/>
            <p:nvPr/>
          </p:nvSpPr>
          <p:spPr>
            <a:xfrm rot="10800000">
              <a:off x="7244066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1" name="Google Shape;3661;p12"/>
            <p:cNvSpPr/>
            <p:nvPr/>
          </p:nvSpPr>
          <p:spPr>
            <a:xfrm rot="10800000">
              <a:off x="7244066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2" name="Google Shape;3662;p12"/>
            <p:cNvSpPr/>
            <p:nvPr/>
          </p:nvSpPr>
          <p:spPr>
            <a:xfrm rot="10800000">
              <a:off x="7244066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3" name="Google Shape;3663;p12"/>
            <p:cNvSpPr/>
            <p:nvPr/>
          </p:nvSpPr>
          <p:spPr>
            <a:xfrm rot="10800000">
              <a:off x="7097945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4" name="Google Shape;3664;p12"/>
            <p:cNvSpPr/>
            <p:nvPr/>
          </p:nvSpPr>
          <p:spPr>
            <a:xfrm rot="10800000">
              <a:off x="6951800" y="382809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5" name="Google Shape;3665;p12"/>
            <p:cNvSpPr/>
            <p:nvPr/>
          </p:nvSpPr>
          <p:spPr>
            <a:xfrm rot="10800000">
              <a:off x="6951800" y="2659036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6" name="Google Shape;3666;p12"/>
            <p:cNvSpPr/>
            <p:nvPr/>
          </p:nvSpPr>
          <p:spPr>
            <a:xfrm rot="10800000">
              <a:off x="680568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7" name="Google Shape;3667;p12"/>
            <p:cNvSpPr/>
            <p:nvPr/>
          </p:nvSpPr>
          <p:spPr>
            <a:xfrm rot="10800000">
              <a:off x="6513415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8" name="Google Shape;3668;p12"/>
            <p:cNvSpPr/>
            <p:nvPr/>
          </p:nvSpPr>
          <p:spPr>
            <a:xfrm rot="10800000">
              <a:off x="6367294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669" name="Google Shape;3669;p12"/>
          <p:cNvGrpSpPr/>
          <p:nvPr/>
        </p:nvGrpSpPr>
        <p:grpSpPr>
          <a:xfrm rot="10800000">
            <a:off x="38319" y="38264"/>
            <a:ext cx="1715872" cy="6781736"/>
            <a:chOff x="6367294" y="28698"/>
            <a:chExt cx="1286904" cy="5086302"/>
          </a:xfrm>
        </p:grpSpPr>
        <p:sp>
          <p:nvSpPr>
            <p:cNvPr id="3670" name="Google Shape;3670;p12"/>
            <p:cNvSpPr/>
            <p:nvPr/>
          </p:nvSpPr>
          <p:spPr>
            <a:xfrm rot="10800000">
              <a:off x="7536331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1" name="Google Shape;3671;p12"/>
            <p:cNvSpPr/>
            <p:nvPr/>
          </p:nvSpPr>
          <p:spPr>
            <a:xfrm rot="10800000">
              <a:off x="7244066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2" name="Google Shape;3672;p12"/>
            <p:cNvSpPr/>
            <p:nvPr/>
          </p:nvSpPr>
          <p:spPr>
            <a:xfrm rot="10800000">
              <a:off x="7244066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3" name="Google Shape;3673;p12"/>
            <p:cNvSpPr/>
            <p:nvPr/>
          </p:nvSpPr>
          <p:spPr>
            <a:xfrm rot="10800000">
              <a:off x="6659535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4" name="Google Shape;3674;p12"/>
            <p:cNvSpPr/>
            <p:nvPr/>
          </p:nvSpPr>
          <p:spPr>
            <a:xfrm rot="10800000">
              <a:off x="7536331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5" name="Google Shape;3675;p12"/>
            <p:cNvSpPr/>
            <p:nvPr/>
          </p:nvSpPr>
          <p:spPr>
            <a:xfrm rot="10800000">
              <a:off x="7536331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6" name="Google Shape;3676;p12"/>
            <p:cNvSpPr/>
            <p:nvPr/>
          </p:nvSpPr>
          <p:spPr>
            <a:xfrm rot="10800000">
              <a:off x="7536331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7" name="Google Shape;3677;p12"/>
            <p:cNvSpPr/>
            <p:nvPr/>
          </p:nvSpPr>
          <p:spPr>
            <a:xfrm rot="10800000">
              <a:off x="7536331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8" name="Google Shape;3678;p12"/>
            <p:cNvSpPr/>
            <p:nvPr/>
          </p:nvSpPr>
          <p:spPr>
            <a:xfrm rot="10800000">
              <a:off x="7536331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79" name="Google Shape;3679;p12"/>
            <p:cNvSpPr/>
            <p:nvPr/>
          </p:nvSpPr>
          <p:spPr>
            <a:xfrm rot="10800000">
              <a:off x="7536331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0" name="Google Shape;3680;p12"/>
            <p:cNvSpPr/>
            <p:nvPr/>
          </p:nvSpPr>
          <p:spPr>
            <a:xfrm rot="10800000">
              <a:off x="7536331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1" name="Google Shape;3681;p12"/>
            <p:cNvSpPr/>
            <p:nvPr/>
          </p:nvSpPr>
          <p:spPr>
            <a:xfrm rot="10800000">
              <a:off x="7536331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2" name="Google Shape;3682;p12"/>
            <p:cNvSpPr/>
            <p:nvPr/>
          </p:nvSpPr>
          <p:spPr>
            <a:xfrm rot="10800000">
              <a:off x="7536331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3" name="Google Shape;3683;p12"/>
            <p:cNvSpPr/>
            <p:nvPr/>
          </p:nvSpPr>
          <p:spPr>
            <a:xfrm rot="10800000">
              <a:off x="7536331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4" name="Google Shape;3684;p12"/>
            <p:cNvSpPr/>
            <p:nvPr/>
          </p:nvSpPr>
          <p:spPr>
            <a:xfrm rot="10800000">
              <a:off x="7536331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5" name="Google Shape;3685;p12"/>
            <p:cNvSpPr/>
            <p:nvPr/>
          </p:nvSpPr>
          <p:spPr>
            <a:xfrm rot="10800000">
              <a:off x="7536331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6" name="Google Shape;3686;p12"/>
            <p:cNvSpPr/>
            <p:nvPr/>
          </p:nvSpPr>
          <p:spPr>
            <a:xfrm rot="10800000">
              <a:off x="7536331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7" name="Google Shape;3687;p12"/>
            <p:cNvSpPr/>
            <p:nvPr/>
          </p:nvSpPr>
          <p:spPr>
            <a:xfrm rot="10800000">
              <a:off x="7536331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8" name="Google Shape;3688;p12"/>
            <p:cNvSpPr/>
            <p:nvPr/>
          </p:nvSpPr>
          <p:spPr>
            <a:xfrm rot="10800000">
              <a:off x="7536331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89" name="Google Shape;3689;p12"/>
            <p:cNvSpPr/>
            <p:nvPr/>
          </p:nvSpPr>
          <p:spPr>
            <a:xfrm rot="10800000">
              <a:off x="7536331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0" name="Google Shape;3690;p12"/>
            <p:cNvSpPr/>
            <p:nvPr/>
          </p:nvSpPr>
          <p:spPr>
            <a:xfrm rot="10800000">
              <a:off x="7536331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1" name="Google Shape;3691;p12"/>
            <p:cNvSpPr/>
            <p:nvPr/>
          </p:nvSpPr>
          <p:spPr>
            <a:xfrm rot="10800000">
              <a:off x="7536331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2" name="Google Shape;3692;p12"/>
            <p:cNvSpPr/>
            <p:nvPr/>
          </p:nvSpPr>
          <p:spPr>
            <a:xfrm rot="10800000">
              <a:off x="7536331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3" name="Google Shape;3693;p12"/>
            <p:cNvSpPr/>
            <p:nvPr/>
          </p:nvSpPr>
          <p:spPr>
            <a:xfrm rot="10800000">
              <a:off x="7536331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4" name="Google Shape;3694;p12"/>
            <p:cNvSpPr/>
            <p:nvPr/>
          </p:nvSpPr>
          <p:spPr>
            <a:xfrm rot="10800000">
              <a:off x="7536331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5" name="Google Shape;3695;p12"/>
            <p:cNvSpPr/>
            <p:nvPr/>
          </p:nvSpPr>
          <p:spPr>
            <a:xfrm rot="10800000">
              <a:off x="7536331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6" name="Google Shape;3696;p12"/>
            <p:cNvSpPr/>
            <p:nvPr/>
          </p:nvSpPr>
          <p:spPr>
            <a:xfrm rot="10800000">
              <a:off x="7536331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7" name="Google Shape;3697;p12"/>
            <p:cNvSpPr/>
            <p:nvPr/>
          </p:nvSpPr>
          <p:spPr>
            <a:xfrm rot="10800000">
              <a:off x="7536331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8" name="Google Shape;3698;p12"/>
            <p:cNvSpPr/>
            <p:nvPr/>
          </p:nvSpPr>
          <p:spPr>
            <a:xfrm rot="10800000">
              <a:off x="7536331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9" name="Google Shape;3699;p12"/>
            <p:cNvSpPr/>
            <p:nvPr/>
          </p:nvSpPr>
          <p:spPr>
            <a:xfrm rot="10800000">
              <a:off x="7536331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0" name="Google Shape;3700;p12"/>
            <p:cNvSpPr/>
            <p:nvPr/>
          </p:nvSpPr>
          <p:spPr>
            <a:xfrm rot="10800000">
              <a:off x="7390210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1" name="Google Shape;3701;p12"/>
            <p:cNvSpPr/>
            <p:nvPr/>
          </p:nvSpPr>
          <p:spPr>
            <a:xfrm rot="10800000">
              <a:off x="739021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2" name="Google Shape;3702;p12"/>
            <p:cNvSpPr/>
            <p:nvPr/>
          </p:nvSpPr>
          <p:spPr>
            <a:xfrm rot="10800000">
              <a:off x="7390210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3" name="Google Shape;3703;p12"/>
            <p:cNvSpPr/>
            <p:nvPr/>
          </p:nvSpPr>
          <p:spPr>
            <a:xfrm rot="10800000">
              <a:off x="7390210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4" name="Google Shape;3704;p12"/>
            <p:cNvSpPr/>
            <p:nvPr/>
          </p:nvSpPr>
          <p:spPr>
            <a:xfrm rot="10800000">
              <a:off x="739021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5" name="Google Shape;3705;p12"/>
            <p:cNvSpPr/>
            <p:nvPr/>
          </p:nvSpPr>
          <p:spPr>
            <a:xfrm rot="10800000">
              <a:off x="7390210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6" name="Google Shape;3706;p12"/>
            <p:cNvSpPr/>
            <p:nvPr/>
          </p:nvSpPr>
          <p:spPr>
            <a:xfrm rot="10800000">
              <a:off x="739021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7" name="Google Shape;3707;p12"/>
            <p:cNvSpPr/>
            <p:nvPr/>
          </p:nvSpPr>
          <p:spPr>
            <a:xfrm rot="10800000">
              <a:off x="7390210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8" name="Google Shape;3708;p12"/>
            <p:cNvSpPr/>
            <p:nvPr/>
          </p:nvSpPr>
          <p:spPr>
            <a:xfrm rot="10800000">
              <a:off x="7390210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9" name="Google Shape;3709;p12"/>
            <p:cNvSpPr/>
            <p:nvPr/>
          </p:nvSpPr>
          <p:spPr>
            <a:xfrm rot="10800000">
              <a:off x="739021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0" name="Google Shape;3710;p12"/>
            <p:cNvSpPr/>
            <p:nvPr/>
          </p:nvSpPr>
          <p:spPr>
            <a:xfrm rot="10800000">
              <a:off x="7390210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1" name="Google Shape;3711;p12"/>
            <p:cNvSpPr/>
            <p:nvPr/>
          </p:nvSpPr>
          <p:spPr>
            <a:xfrm rot="10800000">
              <a:off x="7390210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2" name="Google Shape;3712;p12"/>
            <p:cNvSpPr/>
            <p:nvPr/>
          </p:nvSpPr>
          <p:spPr>
            <a:xfrm rot="10800000">
              <a:off x="7390210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3" name="Google Shape;3713;p12"/>
            <p:cNvSpPr/>
            <p:nvPr/>
          </p:nvSpPr>
          <p:spPr>
            <a:xfrm rot="10800000">
              <a:off x="7390210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4" name="Google Shape;3714;p12"/>
            <p:cNvSpPr/>
            <p:nvPr/>
          </p:nvSpPr>
          <p:spPr>
            <a:xfrm rot="10800000">
              <a:off x="739021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5" name="Google Shape;3715;p12"/>
            <p:cNvSpPr/>
            <p:nvPr/>
          </p:nvSpPr>
          <p:spPr>
            <a:xfrm rot="10800000">
              <a:off x="7390210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6" name="Google Shape;3716;p12"/>
            <p:cNvSpPr/>
            <p:nvPr/>
          </p:nvSpPr>
          <p:spPr>
            <a:xfrm rot="10800000">
              <a:off x="7390210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7" name="Google Shape;3717;p12"/>
            <p:cNvSpPr/>
            <p:nvPr/>
          </p:nvSpPr>
          <p:spPr>
            <a:xfrm rot="10800000">
              <a:off x="7390210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8" name="Google Shape;3718;p12"/>
            <p:cNvSpPr/>
            <p:nvPr/>
          </p:nvSpPr>
          <p:spPr>
            <a:xfrm rot="10800000">
              <a:off x="7390210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9" name="Google Shape;3719;p12"/>
            <p:cNvSpPr/>
            <p:nvPr/>
          </p:nvSpPr>
          <p:spPr>
            <a:xfrm rot="10800000">
              <a:off x="7390210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0" name="Google Shape;3720;p12"/>
            <p:cNvSpPr/>
            <p:nvPr/>
          </p:nvSpPr>
          <p:spPr>
            <a:xfrm rot="10800000">
              <a:off x="739021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1" name="Google Shape;3721;p12"/>
            <p:cNvSpPr/>
            <p:nvPr/>
          </p:nvSpPr>
          <p:spPr>
            <a:xfrm rot="10800000">
              <a:off x="7390210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2" name="Google Shape;3722;p12"/>
            <p:cNvSpPr/>
            <p:nvPr/>
          </p:nvSpPr>
          <p:spPr>
            <a:xfrm rot="10800000">
              <a:off x="7390210" y="61320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3" name="Google Shape;3723;p12"/>
            <p:cNvSpPr/>
            <p:nvPr/>
          </p:nvSpPr>
          <p:spPr>
            <a:xfrm rot="10800000">
              <a:off x="739021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4" name="Google Shape;3724;p12"/>
            <p:cNvSpPr/>
            <p:nvPr/>
          </p:nvSpPr>
          <p:spPr>
            <a:xfrm rot="10800000">
              <a:off x="739021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5" name="Google Shape;3725;p12"/>
            <p:cNvSpPr/>
            <p:nvPr/>
          </p:nvSpPr>
          <p:spPr>
            <a:xfrm rot="10800000">
              <a:off x="7244066" y="4704867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6" name="Google Shape;3726;p12"/>
            <p:cNvSpPr/>
            <p:nvPr/>
          </p:nvSpPr>
          <p:spPr>
            <a:xfrm rot="10800000">
              <a:off x="7244066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7" name="Google Shape;3727;p12"/>
            <p:cNvSpPr/>
            <p:nvPr/>
          </p:nvSpPr>
          <p:spPr>
            <a:xfrm rot="10800000">
              <a:off x="7244066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8" name="Google Shape;3728;p12"/>
            <p:cNvSpPr/>
            <p:nvPr/>
          </p:nvSpPr>
          <p:spPr>
            <a:xfrm rot="10800000">
              <a:off x="7244066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9" name="Google Shape;3729;p12"/>
            <p:cNvSpPr/>
            <p:nvPr/>
          </p:nvSpPr>
          <p:spPr>
            <a:xfrm rot="10800000">
              <a:off x="7244066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0" name="Google Shape;3730;p12"/>
            <p:cNvSpPr/>
            <p:nvPr/>
          </p:nvSpPr>
          <p:spPr>
            <a:xfrm rot="10800000">
              <a:off x="7244066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1" name="Google Shape;3731;p12"/>
            <p:cNvSpPr/>
            <p:nvPr/>
          </p:nvSpPr>
          <p:spPr>
            <a:xfrm rot="10800000">
              <a:off x="7244066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2" name="Google Shape;3732;p12"/>
            <p:cNvSpPr/>
            <p:nvPr/>
          </p:nvSpPr>
          <p:spPr>
            <a:xfrm rot="10800000">
              <a:off x="7244066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3" name="Google Shape;3733;p12"/>
            <p:cNvSpPr/>
            <p:nvPr/>
          </p:nvSpPr>
          <p:spPr>
            <a:xfrm rot="10800000">
              <a:off x="7244066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4" name="Google Shape;3734;p12"/>
            <p:cNvSpPr/>
            <p:nvPr/>
          </p:nvSpPr>
          <p:spPr>
            <a:xfrm rot="10800000">
              <a:off x="7244066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5" name="Google Shape;3735;p12"/>
            <p:cNvSpPr/>
            <p:nvPr/>
          </p:nvSpPr>
          <p:spPr>
            <a:xfrm rot="10800000">
              <a:off x="7244066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6" name="Google Shape;3736;p12"/>
            <p:cNvSpPr/>
            <p:nvPr/>
          </p:nvSpPr>
          <p:spPr>
            <a:xfrm rot="10800000">
              <a:off x="7244066" y="192838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7" name="Google Shape;3737;p12"/>
            <p:cNvSpPr/>
            <p:nvPr/>
          </p:nvSpPr>
          <p:spPr>
            <a:xfrm rot="10800000">
              <a:off x="7244066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8" name="Google Shape;3738;p12"/>
            <p:cNvSpPr/>
            <p:nvPr/>
          </p:nvSpPr>
          <p:spPr>
            <a:xfrm rot="10800000">
              <a:off x="7244066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9" name="Google Shape;3739;p12"/>
            <p:cNvSpPr/>
            <p:nvPr/>
          </p:nvSpPr>
          <p:spPr>
            <a:xfrm rot="10800000">
              <a:off x="7244066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0" name="Google Shape;3740;p12"/>
            <p:cNvSpPr/>
            <p:nvPr/>
          </p:nvSpPr>
          <p:spPr>
            <a:xfrm rot="10800000">
              <a:off x="7244066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1" name="Google Shape;3741;p12"/>
            <p:cNvSpPr/>
            <p:nvPr/>
          </p:nvSpPr>
          <p:spPr>
            <a:xfrm rot="10800000">
              <a:off x="7244066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2" name="Google Shape;3742;p12"/>
            <p:cNvSpPr/>
            <p:nvPr/>
          </p:nvSpPr>
          <p:spPr>
            <a:xfrm rot="10800000">
              <a:off x="7244066" y="75934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3" name="Google Shape;3743;p12"/>
            <p:cNvSpPr/>
            <p:nvPr/>
          </p:nvSpPr>
          <p:spPr>
            <a:xfrm rot="10800000">
              <a:off x="7244066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4" name="Google Shape;3744;p12"/>
            <p:cNvSpPr/>
            <p:nvPr/>
          </p:nvSpPr>
          <p:spPr>
            <a:xfrm rot="10800000">
              <a:off x="7244066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5" name="Google Shape;3745;p12"/>
            <p:cNvSpPr/>
            <p:nvPr/>
          </p:nvSpPr>
          <p:spPr>
            <a:xfrm rot="10800000">
              <a:off x="709794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6" name="Google Shape;3746;p12"/>
            <p:cNvSpPr/>
            <p:nvPr/>
          </p:nvSpPr>
          <p:spPr>
            <a:xfrm rot="10800000">
              <a:off x="7097945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7" name="Google Shape;3747;p12"/>
            <p:cNvSpPr/>
            <p:nvPr/>
          </p:nvSpPr>
          <p:spPr>
            <a:xfrm rot="10800000">
              <a:off x="7097945" y="426648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8" name="Google Shape;3748;p12"/>
            <p:cNvSpPr/>
            <p:nvPr/>
          </p:nvSpPr>
          <p:spPr>
            <a:xfrm rot="10800000">
              <a:off x="7097945" y="382809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49" name="Google Shape;3749;p12"/>
            <p:cNvSpPr/>
            <p:nvPr/>
          </p:nvSpPr>
          <p:spPr>
            <a:xfrm rot="10800000">
              <a:off x="7097945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0" name="Google Shape;3750;p12"/>
            <p:cNvSpPr/>
            <p:nvPr/>
          </p:nvSpPr>
          <p:spPr>
            <a:xfrm rot="10800000">
              <a:off x="7097945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1" name="Google Shape;3751;p12"/>
            <p:cNvSpPr/>
            <p:nvPr/>
          </p:nvSpPr>
          <p:spPr>
            <a:xfrm rot="10800000">
              <a:off x="7097945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2" name="Google Shape;3752;p12"/>
            <p:cNvSpPr/>
            <p:nvPr/>
          </p:nvSpPr>
          <p:spPr>
            <a:xfrm rot="10800000">
              <a:off x="7097945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3" name="Google Shape;3753;p12"/>
            <p:cNvSpPr/>
            <p:nvPr/>
          </p:nvSpPr>
          <p:spPr>
            <a:xfrm rot="10800000">
              <a:off x="7097945" y="251291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4" name="Google Shape;3754;p12"/>
            <p:cNvSpPr/>
            <p:nvPr/>
          </p:nvSpPr>
          <p:spPr>
            <a:xfrm rot="10800000">
              <a:off x="7097945" y="2366770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5" name="Google Shape;3755;p12"/>
            <p:cNvSpPr/>
            <p:nvPr/>
          </p:nvSpPr>
          <p:spPr>
            <a:xfrm rot="10800000">
              <a:off x="7097945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6" name="Google Shape;3756;p12"/>
            <p:cNvSpPr/>
            <p:nvPr/>
          </p:nvSpPr>
          <p:spPr>
            <a:xfrm rot="10800000">
              <a:off x="7097945" y="178226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7" name="Google Shape;3757;p12"/>
            <p:cNvSpPr/>
            <p:nvPr/>
          </p:nvSpPr>
          <p:spPr>
            <a:xfrm rot="10800000">
              <a:off x="7097945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8" name="Google Shape;3758;p12"/>
            <p:cNvSpPr/>
            <p:nvPr/>
          </p:nvSpPr>
          <p:spPr>
            <a:xfrm rot="10800000">
              <a:off x="709794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59" name="Google Shape;3759;p12"/>
            <p:cNvSpPr/>
            <p:nvPr/>
          </p:nvSpPr>
          <p:spPr>
            <a:xfrm rot="10800000">
              <a:off x="7097945" y="1197734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0" name="Google Shape;3760;p12"/>
            <p:cNvSpPr/>
            <p:nvPr/>
          </p:nvSpPr>
          <p:spPr>
            <a:xfrm rot="10800000">
              <a:off x="7097945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1" name="Google Shape;3761;p12"/>
            <p:cNvSpPr/>
            <p:nvPr/>
          </p:nvSpPr>
          <p:spPr>
            <a:xfrm rot="10800000">
              <a:off x="709794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2" name="Google Shape;3762;p12"/>
            <p:cNvSpPr/>
            <p:nvPr/>
          </p:nvSpPr>
          <p:spPr>
            <a:xfrm rot="10800000">
              <a:off x="7097945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3" name="Google Shape;3763;p12"/>
            <p:cNvSpPr/>
            <p:nvPr/>
          </p:nvSpPr>
          <p:spPr>
            <a:xfrm rot="10800000">
              <a:off x="6951800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4" name="Google Shape;3764;p12"/>
            <p:cNvSpPr/>
            <p:nvPr/>
          </p:nvSpPr>
          <p:spPr>
            <a:xfrm rot="10800000">
              <a:off x="6951800" y="4704867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5" name="Google Shape;3765;p12"/>
            <p:cNvSpPr/>
            <p:nvPr/>
          </p:nvSpPr>
          <p:spPr>
            <a:xfrm rot="10800000">
              <a:off x="6951800" y="426648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6" name="Google Shape;3766;p12"/>
            <p:cNvSpPr/>
            <p:nvPr/>
          </p:nvSpPr>
          <p:spPr>
            <a:xfrm rot="10800000">
              <a:off x="6951800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7" name="Google Shape;3767;p12"/>
            <p:cNvSpPr/>
            <p:nvPr/>
          </p:nvSpPr>
          <p:spPr>
            <a:xfrm rot="10800000">
              <a:off x="6951800" y="3681951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8" name="Google Shape;3768;p12"/>
            <p:cNvSpPr/>
            <p:nvPr/>
          </p:nvSpPr>
          <p:spPr>
            <a:xfrm rot="10800000">
              <a:off x="6951800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9" name="Google Shape;3769;p12"/>
            <p:cNvSpPr/>
            <p:nvPr/>
          </p:nvSpPr>
          <p:spPr>
            <a:xfrm rot="10800000">
              <a:off x="6951800" y="2951301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0" name="Google Shape;3770;p12"/>
            <p:cNvSpPr/>
            <p:nvPr/>
          </p:nvSpPr>
          <p:spPr>
            <a:xfrm rot="10800000">
              <a:off x="6951800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1" name="Google Shape;3771;p12"/>
            <p:cNvSpPr/>
            <p:nvPr/>
          </p:nvSpPr>
          <p:spPr>
            <a:xfrm rot="10800000">
              <a:off x="6951800" y="222065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2" name="Google Shape;3772;p12"/>
            <p:cNvSpPr/>
            <p:nvPr/>
          </p:nvSpPr>
          <p:spPr>
            <a:xfrm rot="10800000">
              <a:off x="6951800" y="207452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3" name="Google Shape;3773;p12"/>
            <p:cNvSpPr/>
            <p:nvPr/>
          </p:nvSpPr>
          <p:spPr>
            <a:xfrm rot="10800000">
              <a:off x="6951800" y="178226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4" name="Google Shape;3774;p12"/>
            <p:cNvSpPr/>
            <p:nvPr/>
          </p:nvSpPr>
          <p:spPr>
            <a:xfrm rot="10800000">
              <a:off x="6951800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5" name="Google Shape;3775;p12"/>
            <p:cNvSpPr/>
            <p:nvPr/>
          </p:nvSpPr>
          <p:spPr>
            <a:xfrm rot="10800000">
              <a:off x="6951800" y="148999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6" name="Google Shape;3776;p12"/>
            <p:cNvSpPr/>
            <p:nvPr/>
          </p:nvSpPr>
          <p:spPr>
            <a:xfrm rot="10800000">
              <a:off x="6951800" y="119773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7" name="Google Shape;3777;p12"/>
            <p:cNvSpPr/>
            <p:nvPr/>
          </p:nvSpPr>
          <p:spPr>
            <a:xfrm rot="10800000">
              <a:off x="6951800" y="1051613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8" name="Google Shape;3778;p12"/>
            <p:cNvSpPr/>
            <p:nvPr/>
          </p:nvSpPr>
          <p:spPr>
            <a:xfrm rot="10800000">
              <a:off x="6951800" y="613204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9" name="Google Shape;3779;p12"/>
            <p:cNvSpPr/>
            <p:nvPr/>
          </p:nvSpPr>
          <p:spPr>
            <a:xfrm rot="10800000">
              <a:off x="6951800" y="320938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0" name="Google Shape;3780;p12"/>
            <p:cNvSpPr/>
            <p:nvPr/>
          </p:nvSpPr>
          <p:spPr>
            <a:xfrm rot="10800000">
              <a:off x="6951800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1" name="Google Shape;3781;p12"/>
            <p:cNvSpPr/>
            <p:nvPr/>
          </p:nvSpPr>
          <p:spPr>
            <a:xfrm rot="10800000">
              <a:off x="680568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2" name="Google Shape;3782;p12"/>
            <p:cNvSpPr/>
            <p:nvPr/>
          </p:nvSpPr>
          <p:spPr>
            <a:xfrm rot="10800000">
              <a:off x="6805680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3" name="Google Shape;3783;p12"/>
            <p:cNvSpPr/>
            <p:nvPr/>
          </p:nvSpPr>
          <p:spPr>
            <a:xfrm rot="10800000">
              <a:off x="6805680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4" name="Google Shape;3784;p12"/>
            <p:cNvSpPr/>
            <p:nvPr/>
          </p:nvSpPr>
          <p:spPr>
            <a:xfrm rot="10800000">
              <a:off x="6805680" y="353583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5" name="Google Shape;3785;p12"/>
            <p:cNvSpPr/>
            <p:nvPr/>
          </p:nvSpPr>
          <p:spPr>
            <a:xfrm rot="10800000">
              <a:off x="6805680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6" name="Google Shape;3786;p12"/>
            <p:cNvSpPr/>
            <p:nvPr/>
          </p:nvSpPr>
          <p:spPr>
            <a:xfrm rot="10800000">
              <a:off x="6805680" y="222065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7" name="Google Shape;3787;p12"/>
            <p:cNvSpPr/>
            <p:nvPr/>
          </p:nvSpPr>
          <p:spPr>
            <a:xfrm rot="10800000">
              <a:off x="6805680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8" name="Google Shape;3788;p12"/>
            <p:cNvSpPr/>
            <p:nvPr/>
          </p:nvSpPr>
          <p:spPr>
            <a:xfrm rot="10800000">
              <a:off x="6805680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9" name="Google Shape;3789;p12"/>
            <p:cNvSpPr/>
            <p:nvPr/>
          </p:nvSpPr>
          <p:spPr>
            <a:xfrm rot="10800000">
              <a:off x="6805680" y="2869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0" name="Google Shape;3790;p12"/>
            <p:cNvSpPr/>
            <p:nvPr/>
          </p:nvSpPr>
          <p:spPr>
            <a:xfrm rot="10800000">
              <a:off x="6659535" y="4851012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1" name="Google Shape;3791;p12"/>
            <p:cNvSpPr/>
            <p:nvPr/>
          </p:nvSpPr>
          <p:spPr>
            <a:xfrm rot="10800000">
              <a:off x="6659535" y="3974217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2" name="Google Shape;3792;p12"/>
            <p:cNvSpPr/>
            <p:nvPr/>
          </p:nvSpPr>
          <p:spPr>
            <a:xfrm rot="10800000">
              <a:off x="6659535" y="324356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3" name="Google Shape;3793;p12"/>
            <p:cNvSpPr/>
            <p:nvPr/>
          </p:nvSpPr>
          <p:spPr>
            <a:xfrm rot="10800000">
              <a:off x="6659535" y="2512915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4" name="Google Shape;3794;p12"/>
            <p:cNvSpPr/>
            <p:nvPr/>
          </p:nvSpPr>
          <p:spPr>
            <a:xfrm rot="10800000">
              <a:off x="6659535" y="1636120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5" name="Google Shape;3795;p12"/>
            <p:cNvSpPr/>
            <p:nvPr/>
          </p:nvSpPr>
          <p:spPr>
            <a:xfrm rot="10800000">
              <a:off x="6659535" y="905469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6" name="Google Shape;3796;p12"/>
            <p:cNvSpPr/>
            <p:nvPr/>
          </p:nvSpPr>
          <p:spPr>
            <a:xfrm rot="10800000">
              <a:off x="6659535" y="75934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7" name="Google Shape;3797;p12"/>
            <p:cNvSpPr/>
            <p:nvPr/>
          </p:nvSpPr>
          <p:spPr>
            <a:xfrm rot="10800000">
              <a:off x="6659535" y="174818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8" name="Google Shape;3798;p12"/>
            <p:cNvSpPr/>
            <p:nvPr/>
          </p:nvSpPr>
          <p:spPr>
            <a:xfrm rot="10800000">
              <a:off x="6513415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9" name="Google Shape;3799;p12"/>
            <p:cNvSpPr/>
            <p:nvPr/>
          </p:nvSpPr>
          <p:spPr>
            <a:xfrm rot="10800000">
              <a:off x="6513415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0" name="Google Shape;3800;p12"/>
            <p:cNvSpPr/>
            <p:nvPr/>
          </p:nvSpPr>
          <p:spPr>
            <a:xfrm rot="10800000">
              <a:off x="6513415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1" name="Google Shape;3801;p12"/>
            <p:cNvSpPr/>
            <p:nvPr/>
          </p:nvSpPr>
          <p:spPr>
            <a:xfrm rot="10800000">
              <a:off x="6513415" y="148999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2" name="Google Shape;3802;p12"/>
            <p:cNvSpPr/>
            <p:nvPr/>
          </p:nvSpPr>
          <p:spPr>
            <a:xfrm rot="10800000">
              <a:off x="6513415" y="90546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3" name="Google Shape;3803;p12"/>
            <p:cNvSpPr/>
            <p:nvPr/>
          </p:nvSpPr>
          <p:spPr>
            <a:xfrm rot="10800000">
              <a:off x="6513415" y="174818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4" name="Google Shape;3804;p12"/>
            <p:cNvSpPr/>
            <p:nvPr/>
          </p:nvSpPr>
          <p:spPr>
            <a:xfrm rot="10800000">
              <a:off x="6367294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5" name="Google Shape;3805;p12"/>
            <p:cNvSpPr/>
            <p:nvPr/>
          </p:nvSpPr>
          <p:spPr>
            <a:xfrm rot="10800000">
              <a:off x="6367294" y="3681951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6" name="Google Shape;3806;p12"/>
            <p:cNvSpPr/>
            <p:nvPr/>
          </p:nvSpPr>
          <p:spPr>
            <a:xfrm rot="10800000">
              <a:off x="6367294" y="2659036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7" name="Google Shape;3807;p12"/>
            <p:cNvSpPr/>
            <p:nvPr/>
          </p:nvSpPr>
          <p:spPr>
            <a:xfrm rot="10800000">
              <a:off x="7536331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8" name="Google Shape;3808;p12"/>
            <p:cNvSpPr/>
            <p:nvPr/>
          </p:nvSpPr>
          <p:spPr>
            <a:xfrm rot="10800000">
              <a:off x="7536331" y="4851012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09" name="Google Shape;3809;p12"/>
            <p:cNvSpPr/>
            <p:nvPr/>
          </p:nvSpPr>
          <p:spPr>
            <a:xfrm rot="10800000">
              <a:off x="7536331" y="441262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0" name="Google Shape;3810;p12"/>
            <p:cNvSpPr/>
            <p:nvPr/>
          </p:nvSpPr>
          <p:spPr>
            <a:xfrm rot="10800000">
              <a:off x="7536331" y="412036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1" name="Google Shape;3811;p12"/>
            <p:cNvSpPr/>
            <p:nvPr/>
          </p:nvSpPr>
          <p:spPr>
            <a:xfrm rot="10800000">
              <a:off x="7536331" y="338971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2" name="Google Shape;3812;p12"/>
            <p:cNvSpPr/>
            <p:nvPr/>
          </p:nvSpPr>
          <p:spPr>
            <a:xfrm rot="10800000">
              <a:off x="7536331" y="3243566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3" name="Google Shape;3813;p12"/>
            <p:cNvSpPr/>
            <p:nvPr/>
          </p:nvSpPr>
          <p:spPr>
            <a:xfrm rot="10800000">
              <a:off x="7536331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4" name="Google Shape;3814;p12"/>
            <p:cNvSpPr/>
            <p:nvPr/>
          </p:nvSpPr>
          <p:spPr>
            <a:xfrm rot="10800000">
              <a:off x="7536331" y="1343854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5" name="Google Shape;3815;p12"/>
            <p:cNvSpPr/>
            <p:nvPr/>
          </p:nvSpPr>
          <p:spPr>
            <a:xfrm rot="10800000">
              <a:off x="7390210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6" name="Google Shape;3816;p12"/>
            <p:cNvSpPr/>
            <p:nvPr/>
          </p:nvSpPr>
          <p:spPr>
            <a:xfrm rot="10800000">
              <a:off x="7390210" y="397421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7" name="Google Shape;3817;p12"/>
            <p:cNvSpPr/>
            <p:nvPr/>
          </p:nvSpPr>
          <p:spPr>
            <a:xfrm rot="10800000">
              <a:off x="7390210" y="3097445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8" name="Google Shape;3818;p12"/>
            <p:cNvSpPr/>
            <p:nvPr/>
          </p:nvSpPr>
          <p:spPr>
            <a:xfrm rot="10800000">
              <a:off x="7390210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19" name="Google Shape;3819;p12"/>
            <p:cNvSpPr/>
            <p:nvPr/>
          </p:nvSpPr>
          <p:spPr>
            <a:xfrm rot="10800000">
              <a:off x="7390210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0" name="Google Shape;3820;p12"/>
            <p:cNvSpPr/>
            <p:nvPr/>
          </p:nvSpPr>
          <p:spPr>
            <a:xfrm rot="10800000">
              <a:off x="7244066" y="499713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1" name="Google Shape;3821;p12"/>
            <p:cNvSpPr/>
            <p:nvPr/>
          </p:nvSpPr>
          <p:spPr>
            <a:xfrm rot="10800000">
              <a:off x="7244066" y="4558747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2" name="Google Shape;3822;p12"/>
            <p:cNvSpPr/>
            <p:nvPr/>
          </p:nvSpPr>
          <p:spPr>
            <a:xfrm rot="10800000">
              <a:off x="7244066" y="2951301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3" name="Google Shape;3823;p12"/>
            <p:cNvSpPr/>
            <p:nvPr/>
          </p:nvSpPr>
          <p:spPr>
            <a:xfrm rot="10800000">
              <a:off x="7244066" y="2074529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4" name="Google Shape;3824;p12"/>
            <p:cNvSpPr/>
            <p:nvPr/>
          </p:nvSpPr>
          <p:spPr>
            <a:xfrm rot="10800000">
              <a:off x="7244066" y="163612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5" name="Google Shape;3825;p12"/>
            <p:cNvSpPr/>
            <p:nvPr/>
          </p:nvSpPr>
          <p:spPr>
            <a:xfrm rot="10800000">
              <a:off x="7097945" y="105161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6" name="Google Shape;3826;p12"/>
            <p:cNvSpPr/>
            <p:nvPr/>
          </p:nvSpPr>
          <p:spPr>
            <a:xfrm rot="10800000">
              <a:off x="6951800" y="3828096"/>
              <a:ext cx="117892" cy="117867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7" name="Google Shape;3827;p12"/>
            <p:cNvSpPr/>
            <p:nvPr/>
          </p:nvSpPr>
          <p:spPr>
            <a:xfrm rot="10800000">
              <a:off x="6951800" y="2659036"/>
              <a:ext cx="117892" cy="117892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8" name="Google Shape;3828;p12"/>
            <p:cNvSpPr/>
            <p:nvPr/>
          </p:nvSpPr>
          <p:spPr>
            <a:xfrm rot="10800000">
              <a:off x="6805680" y="320938"/>
              <a:ext cx="117867" cy="117892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9" name="Google Shape;3829;p12"/>
            <p:cNvSpPr/>
            <p:nvPr/>
          </p:nvSpPr>
          <p:spPr>
            <a:xfrm rot="10800000">
              <a:off x="6513415" y="2805180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30" name="Google Shape;3830;p12"/>
            <p:cNvSpPr/>
            <p:nvPr/>
          </p:nvSpPr>
          <p:spPr>
            <a:xfrm rot="10800000">
              <a:off x="6367294" y="467083"/>
              <a:ext cx="117867" cy="117867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3831" name="Google Shape;3831;p12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3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E1E8-1729-2746-804B-45662ABFE42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9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"/>
          <p:cNvSpPr txBox="1">
            <a:spLocks noGrp="1"/>
          </p:cNvSpPr>
          <p:nvPr>
            <p:ph type="ctrTitle"/>
          </p:nvPr>
        </p:nvSpPr>
        <p:spPr>
          <a:xfrm>
            <a:off x="914400" y="3838333"/>
            <a:ext cx="7025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28" name="Google Shape;528;p3"/>
          <p:cNvSpPr txBox="1">
            <a:spLocks noGrp="1"/>
          </p:cNvSpPr>
          <p:nvPr>
            <p:ph type="subTitle" idx="1"/>
          </p:nvPr>
        </p:nvSpPr>
        <p:spPr>
          <a:xfrm>
            <a:off x="914400" y="5310740"/>
            <a:ext cx="7025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2400"/>
              <a:buNone/>
              <a:defRPr>
                <a:solidFill>
                  <a:srgbClr val="80BF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3000"/>
              <a:buNone/>
              <a:defRPr sz="4000">
                <a:solidFill>
                  <a:srgbClr val="80BFB7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529" name="Google Shape;529;p3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530" name="Google Shape;530;p3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1" name="Google Shape;531;p3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2" name="Google Shape;532;p3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3" name="Google Shape;533;p3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5" name="Google Shape;535;p3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6" name="Google Shape;536;p3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9" name="Google Shape;539;p3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0" name="Google Shape;540;p3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1" name="Google Shape;541;p3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3" name="Google Shape;543;p3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4" name="Google Shape;544;p3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5" name="Google Shape;545;p3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1" name="Google Shape;551;p3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3" name="Google Shape;553;p3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4" name="Google Shape;554;p3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9" name="Google Shape;559;p3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0" name="Google Shape;560;p3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2" name="Google Shape;582;p3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3" name="Google Shape;583;p3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2" name="Google Shape;592;p3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3" name="Google Shape;593;p3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10" name="Google Shape;610;p3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611" name="Google Shape;611;p3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2" name="Google Shape;612;p3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6" name="Google Shape;626;p3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7" name="Google Shape;627;p3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4" name="Google Shape;644;p3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6" name="Google Shape;646;p3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7" name="Google Shape;647;p3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8" name="Google Shape;648;p3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0" name="Google Shape;650;p3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1" name="Google Shape;651;p3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2" name="Google Shape;652;p3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8" name="Google Shape;658;p3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9" name="Google Shape;659;p3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0" name="Google Shape;660;p3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7" name="Google Shape;667;p3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4" name="Google Shape;674;p3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5" name="Google Shape;675;p3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5" name="Google Shape;685;p3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6" name="Google Shape;686;p3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6" name="Google Shape;706;p3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7" name="Google Shape;707;p3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8" name="Google Shape;708;p3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9" name="Google Shape;709;p3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0" name="Google Shape;710;p3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1" name="Google Shape;711;p3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2" name="Google Shape;712;p3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3" name="Google Shape;713;p3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4" name="Google Shape;714;p3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5" name="Google Shape;715;p3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6" name="Google Shape;716;p3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7" name="Google Shape;717;p3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8" name="Google Shape;718;p3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9" name="Google Shape;719;p3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0" name="Google Shape;720;p3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1" name="Google Shape;721;p3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2" name="Google Shape;722;p3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3" name="Google Shape;723;p3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4" name="Google Shape;724;p3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5" name="Google Shape;725;p3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6" name="Google Shape;726;p3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7" name="Google Shape;727;p3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8" name="Google Shape;728;p3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9" name="Google Shape;729;p3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30" name="Google Shape;730;p3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731" name="Google Shape;731;p3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2" name="Google Shape;732;p3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3" name="Google Shape;733;p3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4" name="Google Shape;734;p3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5" name="Google Shape;735;p3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6" name="Google Shape;736;p3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7" name="Google Shape;737;p3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8" name="Google Shape;738;p3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9" name="Google Shape;739;p3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0" name="Google Shape;740;p3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1" name="Google Shape;741;p3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2" name="Google Shape;742;p3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3" name="Google Shape;743;p3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4" name="Google Shape;744;p3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5" name="Google Shape;745;p3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6" name="Google Shape;746;p3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7" name="Google Shape;747;p3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8" name="Google Shape;748;p3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9" name="Google Shape;749;p3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0" name="Google Shape;750;p3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1" name="Google Shape;751;p3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2" name="Google Shape;752;p3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3" name="Google Shape;753;p3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4" name="Google Shape;754;p3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5" name="Google Shape;755;p3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6" name="Google Shape;756;p3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7" name="Google Shape;757;p3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8" name="Google Shape;758;p3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9" name="Google Shape;759;p3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0" name="Google Shape;760;p3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1" name="Google Shape;761;p3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2" name="Google Shape;762;p3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3" name="Google Shape;763;p3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4" name="Google Shape;764;p3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5" name="Google Shape;765;p3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6" name="Google Shape;766;p3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7" name="Google Shape;767;p3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8" name="Google Shape;768;p3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69" name="Google Shape;769;p3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0" name="Google Shape;770;p3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1" name="Google Shape;771;p3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2" name="Google Shape;772;p3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3" name="Google Shape;773;p3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4" name="Google Shape;774;p3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5" name="Google Shape;775;p3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6" name="Google Shape;776;p3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7" name="Google Shape;777;p3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8" name="Google Shape;778;p3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9" name="Google Shape;779;p3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0" name="Google Shape;780;p3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1" name="Google Shape;781;p3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2" name="Google Shape;782;p3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3" name="Google Shape;783;p3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4" name="Google Shape;784;p3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5" name="Google Shape;785;p3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6" name="Google Shape;786;p3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7" name="Google Shape;787;p3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8" name="Google Shape;788;p3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9" name="Google Shape;789;p3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0" name="Google Shape;790;p3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1" name="Google Shape;791;p3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2" name="Google Shape;792;p3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3" name="Google Shape;793;p3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4" name="Google Shape;794;p3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5" name="Google Shape;795;p3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6" name="Google Shape;796;p3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7" name="Google Shape;797;p3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8" name="Google Shape;798;p3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9" name="Google Shape;799;p3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0" name="Google Shape;800;p3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1" name="Google Shape;801;p3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2" name="Google Shape;802;p3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3" name="Google Shape;803;p3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4" name="Google Shape;804;p3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5" name="Google Shape;805;p3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6" name="Google Shape;806;p3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7" name="Google Shape;807;p3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8" name="Google Shape;808;p3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9" name="Google Shape;809;p3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0" name="Google Shape;810;p3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1" name="Google Shape;811;p3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2" name="Google Shape;812;p3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3" name="Google Shape;813;p3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4" name="Google Shape;814;p3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5" name="Google Shape;815;p3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6" name="Google Shape;816;p3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7" name="Google Shape;817;p3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8" name="Google Shape;818;p3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9" name="Google Shape;819;p3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0" name="Google Shape;820;p3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1" name="Google Shape;821;p3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2" name="Google Shape;822;p3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3" name="Google Shape;823;p3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4" name="Google Shape;824;p3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5" name="Google Shape;825;p3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6" name="Google Shape;826;p3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7" name="Google Shape;827;p3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8" name="Google Shape;828;p3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9" name="Google Shape;829;p3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0" name="Google Shape;830;p3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1" name="Google Shape;831;p3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2" name="Google Shape;832;p3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3" name="Google Shape;833;p3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4" name="Google Shape;834;p3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5" name="Google Shape;835;p3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6" name="Google Shape;836;p3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7" name="Google Shape;837;p3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8" name="Google Shape;838;p3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9" name="Google Shape;839;p3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0" name="Google Shape;840;p3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1" name="Google Shape;841;p3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2" name="Google Shape;842;p3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3" name="Google Shape;843;p3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4" name="Google Shape;844;p3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5" name="Google Shape;845;p3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6" name="Google Shape;846;p3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7" name="Google Shape;847;p3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8" name="Google Shape;848;p3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9" name="Google Shape;849;p3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0" name="Google Shape;850;p3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1" name="Google Shape;851;p3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2" name="Google Shape;852;p3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3" name="Google Shape;853;p3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4" name="Google Shape;854;p3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5" name="Google Shape;855;p3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6" name="Google Shape;856;p3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7" name="Google Shape;857;p3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8" name="Google Shape;858;p3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9" name="Google Shape;859;p3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0" name="Google Shape;860;p3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1" name="Google Shape;861;p3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2" name="Google Shape;862;p3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3" name="Google Shape;863;p3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4" name="Google Shape;864;p3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5" name="Google Shape;865;p3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6" name="Google Shape;866;p3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7" name="Google Shape;867;p3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8" name="Google Shape;868;p3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9" name="Google Shape;869;p3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0" name="Google Shape;870;p3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1" name="Google Shape;871;p3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2" name="Google Shape;872;p3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3" name="Google Shape;873;p3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4" name="Google Shape;874;p3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5" name="Google Shape;875;p3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6" name="Google Shape;876;p3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7" name="Google Shape;877;p3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8" name="Google Shape;878;p3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9" name="Google Shape;879;p3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0" name="Google Shape;880;p3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1" name="Google Shape;881;p3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2" name="Google Shape;882;p3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3" name="Google Shape;883;p3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4" name="Google Shape;884;p3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5" name="Google Shape;885;p3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6" name="Google Shape;886;p3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7" name="Google Shape;887;p3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8" name="Google Shape;888;p3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9" name="Google Shape;889;p3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0" name="Google Shape;890;p3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1" name="Google Shape;891;p3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2" name="Google Shape;892;p3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3" name="Google Shape;893;p3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4" name="Google Shape;894;p3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5" name="Google Shape;895;p3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6" name="Google Shape;896;p3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7" name="Google Shape;897;p3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8" name="Google Shape;898;p3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9" name="Google Shape;899;p3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0" name="Google Shape;900;p3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1" name="Google Shape;901;p3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2" name="Google Shape;902;p3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3" name="Google Shape;903;p3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4" name="Google Shape;904;p3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5" name="Google Shape;905;p3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6" name="Google Shape;906;p3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7" name="Google Shape;907;p3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8" name="Google Shape;908;p3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9" name="Google Shape;909;p3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0" name="Google Shape;910;p3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1" name="Google Shape;911;p3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2" name="Google Shape;912;p3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3" name="Google Shape;913;p3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4" name="Google Shape;914;p3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5" name="Google Shape;915;p3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6" name="Google Shape;916;p3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7" name="Google Shape;917;p3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8" name="Google Shape;918;p3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9" name="Google Shape;919;p3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0" name="Google Shape;920;p3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1" name="Google Shape;921;p3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2" name="Google Shape;922;p3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3" name="Google Shape;923;p3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4" name="Google Shape;924;p3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5" name="Google Shape;925;p3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6" name="Google Shape;926;p3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7" name="Google Shape;927;p3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8" name="Google Shape;928;p3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9" name="Google Shape;929;p3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0" name="Google Shape;930;p3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1" name="Google Shape;931;p3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2" name="Google Shape;932;p3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3" name="Google Shape;933;p3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4" name="Google Shape;934;p3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5" name="Google Shape;935;p3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6" name="Google Shape;936;p3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7" name="Google Shape;937;p3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8" name="Google Shape;938;p3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9" name="Google Shape;939;p3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40" name="Google Shape;940;p3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941" name="Google Shape;941;p3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2" name="Google Shape;942;p3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3" name="Google Shape;943;p3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4" name="Google Shape;944;p3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5" name="Google Shape;945;p3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6" name="Google Shape;946;p3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7" name="Google Shape;947;p3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8" name="Google Shape;948;p3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9" name="Google Shape;949;p3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0" name="Google Shape;950;p3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1" name="Google Shape;951;p3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2" name="Google Shape;952;p3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3" name="Google Shape;953;p3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4" name="Google Shape;954;p3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5" name="Google Shape;955;p3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6" name="Google Shape;956;p3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7" name="Google Shape;957;p3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8" name="Google Shape;958;p3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9" name="Google Shape;959;p3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0" name="Google Shape;960;p3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1" name="Google Shape;961;p3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2" name="Google Shape;962;p3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3" name="Google Shape;963;p3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4" name="Google Shape;964;p3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5" name="Google Shape;965;p3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6" name="Google Shape;966;p3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7" name="Google Shape;967;p3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8" name="Google Shape;968;p3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9" name="Google Shape;969;p3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0" name="Google Shape;970;p3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1" name="Google Shape;971;p3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2" name="Google Shape;972;p3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3" name="Google Shape;973;p3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4" name="Google Shape;974;p3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5" name="Google Shape;975;p3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6" name="Google Shape;976;p3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7" name="Google Shape;977;p3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8" name="Google Shape;978;p3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9" name="Google Shape;979;p3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0" name="Google Shape;980;p3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1" name="Google Shape;981;p3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2" name="Google Shape;982;p3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3" name="Google Shape;983;p3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4" name="Google Shape;984;p3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5" name="Google Shape;985;p3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6" name="Google Shape;986;p3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7" name="Google Shape;987;p3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8" name="Google Shape;988;p3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9" name="Google Shape;989;p3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0" name="Google Shape;990;p3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1" name="Google Shape;991;p3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2" name="Google Shape;992;p3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3" name="Google Shape;993;p3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4" name="Google Shape;994;p3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5" name="Google Shape;995;p3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6" name="Google Shape;996;p3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7" name="Google Shape;997;p3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8" name="Google Shape;998;p3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9" name="Google Shape;999;p3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0" name="Google Shape;1000;p3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1" name="Google Shape;1001;p3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2" name="Google Shape;1002;p3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3" name="Google Shape;1003;p3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4" name="Google Shape;1004;p3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5" name="Google Shape;1005;p3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6" name="Google Shape;1006;p3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7" name="Google Shape;1007;p3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8" name="Google Shape;1008;p3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9" name="Google Shape;1009;p3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0" name="Google Shape;1010;p3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1" name="Google Shape;1011;p3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2" name="Google Shape;1012;p3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3" name="Google Shape;1013;p3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4" name="Google Shape;1014;p3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5" name="Google Shape;1015;p3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6" name="Google Shape;1016;p3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7" name="Google Shape;1017;p3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8" name="Google Shape;1018;p3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9" name="Google Shape;1019;p3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0" name="Google Shape;1020;p3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1" name="Google Shape;1021;p3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2" name="Google Shape;1022;p3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3" name="Google Shape;1023;p3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4" name="Google Shape;1024;p3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5" name="Google Shape;1025;p3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6" name="Google Shape;1026;p3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7" name="Google Shape;1027;p3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8" name="Google Shape;1028;p3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9" name="Google Shape;1029;p3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0" name="Google Shape;1030;p3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1" name="Google Shape;1031;p3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2" name="Google Shape;1032;p3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3" name="Google Shape;1033;p3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4" name="Google Shape;1034;p3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5" name="Google Shape;1035;p3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6" name="Google Shape;1036;p3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7" name="Google Shape;1037;p3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8" name="Google Shape;1038;p3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9" name="Google Shape;1039;p3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40" name="Google Shape;1040;p3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41" name="Google Shape;1041;p3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42" name="Google Shape;1042;p3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43" name="Google Shape;1043;p3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957216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0B87A1"/>
        </a:solidFill>
        <a:effectLst/>
      </p:bgPr>
    </p:bg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4"/>
          <p:cNvSpPr txBox="1">
            <a:spLocks noGrp="1"/>
          </p:cNvSpPr>
          <p:nvPr>
            <p:ph type="body" idx="1"/>
          </p:nvPr>
        </p:nvSpPr>
        <p:spPr>
          <a:xfrm>
            <a:off x="1704767" y="986067"/>
            <a:ext cx="5708000" cy="49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58786" rtl="0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▪"/>
              <a:defRPr sz="4000" i="1">
                <a:solidFill>
                  <a:srgbClr val="FFFFFF"/>
                </a:solidFill>
              </a:defRPr>
            </a:lvl1pPr>
            <a:lvl2pPr marL="1219170" lvl="1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4000" i="1">
                <a:solidFill>
                  <a:srgbClr val="FFFFFF"/>
                </a:solidFill>
              </a:defRPr>
            </a:lvl2pPr>
            <a:lvl3pPr marL="1828754" lvl="2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4000" i="1">
                <a:solidFill>
                  <a:srgbClr val="FFFFFF"/>
                </a:solidFill>
              </a:defRPr>
            </a:lvl3pPr>
            <a:lvl4pPr marL="2438339" lvl="3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4000" i="1">
                <a:solidFill>
                  <a:srgbClr val="FFFFFF"/>
                </a:solidFill>
              </a:defRPr>
            </a:lvl4pPr>
            <a:lvl5pPr marL="3047924" lvl="4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4000" i="1">
                <a:solidFill>
                  <a:srgbClr val="FFFFFF"/>
                </a:solidFill>
              </a:defRPr>
            </a:lvl5pPr>
            <a:lvl6pPr marL="3657509" lvl="5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4000" i="1">
                <a:solidFill>
                  <a:srgbClr val="FFFFFF"/>
                </a:solidFill>
              </a:defRPr>
            </a:lvl6pPr>
            <a:lvl7pPr marL="4267093" lvl="6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●"/>
              <a:defRPr sz="4000" i="1">
                <a:solidFill>
                  <a:srgbClr val="FFFFFF"/>
                </a:solidFill>
              </a:defRPr>
            </a:lvl7pPr>
            <a:lvl8pPr marL="4876678" lvl="7" indent="-55878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○"/>
              <a:defRPr sz="4000" i="1">
                <a:solidFill>
                  <a:srgbClr val="FFFFFF"/>
                </a:solidFill>
              </a:defRPr>
            </a:lvl8pPr>
            <a:lvl9pPr marL="5486263" lvl="8" indent="-55878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■"/>
              <a:defRPr sz="4000" i="1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6" name="Google Shape;1046;p4"/>
          <p:cNvSpPr txBox="1"/>
          <p:nvPr/>
        </p:nvSpPr>
        <p:spPr>
          <a:xfrm>
            <a:off x="879900" y="552100"/>
            <a:ext cx="1003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0">
                <a:solidFill>
                  <a:srgbClr val="D3EBD5"/>
                </a:solidFill>
                <a:latin typeface="Dosis"/>
                <a:ea typeface="Dosis"/>
                <a:cs typeface="Dosis"/>
                <a:sym typeface="Dosis"/>
              </a:rPr>
              <a:t>“</a:t>
            </a:r>
            <a:endParaRPr sz="16000">
              <a:solidFill>
                <a:srgbClr val="D3EBD5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grpSp>
        <p:nvGrpSpPr>
          <p:cNvPr id="1047" name="Google Shape;1047;p4"/>
          <p:cNvGrpSpPr/>
          <p:nvPr/>
        </p:nvGrpSpPr>
        <p:grpSpPr>
          <a:xfrm rot="10800000">
            <a:off x="11607156" y="38264"/>
            <a:ext cx="546843" cy="6781736"/>
            <a:chOff x="836200" y="238125"/>
            <a:chExt cx="422425" cy="5238750"/>
          </a:xfrm>
        </p:grpSpPr>
        <p:sp>
          <p:nvSpPr>
            <p:cNvPr id="1048" name="Google Shape;1048;p4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49" name="Google Shape;1049;p4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28" name="Google Shape;1128;p4"/>
          <p:cNvGrpSpPr/>
          <p:nvPr/>
        </p:nvGrpSpPr>
        <p:grpSpPr>
          <a:xfrm rot="10800000">
            <a:off x="8879380" y="38264"/>
            <a:ext cx="3079792" cy="6781736"/>
            <a:chOff x="986700" y="238125"/>
            <a:chExt cx="2379075" cy="5238750"/>
          </a:xfrm>
        </p:grpSpPr>
        <p:sp>
          <p:nvSpPr>
            <p:cNvPr id="1129" name="Google Shape;1129;p4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0" name="Google Shape;1130;p4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0" name="Google Shape;1170;p4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1" name="Google Shape;1171;p4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2" name="Google Shape;1172;p4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0" name="Google Shape;1190;p4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1" name="Google Shape;1191;p4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2" name="Google Shape;1192;p4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3" name="Google Shape;1193;p4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4" name="Google Shape;1194;p4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5" name="Google Shape;1195;p4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6" name="Google Shape;1196;p4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7" name="Google Shape;1197;p4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8" name="Google Shape;1198;p4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9" name="Google Shape;1199;p4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0" name="Google Shape;1200;p4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1" name="Google Shape;1201;p4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2" name="Google Shape;1202;p4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3" name="Google Shape;1203;p4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4" name="Google Shape;1204;p4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5" name="Google Shape;1205;p4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6" name="Google Shape;1206;p4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7" name="Google Shape;1207;p4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8" name="Google Shape;1208;p4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9" name="Google Shape;1209;p4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0" name="Google Shape;1210;p4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1" name="Google Shape;1211;p4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2" name="Google Shape;1212;p4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3" name="Google Shape;1213;p4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4" name="Google Shape;1214;p4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5" name="Google Shape;1215;p4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6" name="Google Shape;1216;p4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7" name="Google Shape;1217;p4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8" name="Google Shape;1218;p4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9" name="Google Shape;1219;p4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0" name="Google Shape;1220;p4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1" name="Google Shape;1221;p4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2" name="Google Shape;1222;p4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3" name="Google Shape;1223;p4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4" name="Google Shape;1224;p4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5" name="Google Shape;1225;p4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6" name="Google Shape;1226;p4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7" name="Google Shape;1227;p4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8" name="Google Shape;1228;p4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9" name="Google Shape;1229;p4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0" name="Google Shape;1230;p4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1" name="Google Shape;1231;p4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2" name="Google Shape;1232;p4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3" name="Google Shape;1233;p4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4" name="Google Shape;1234;p4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5" name="Google Shape;1235;p4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6" name="Google Shape;1236;p4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7" name="Google Shape;1237;p4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8" name="Google Shape;1238;p4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9" name="Google Shape;1239;p4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0" name="Google Shape;1240;p4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1" name="Google Shape;1241;p4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2" name="Google Shape;1242;p4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3" name="Google Shape;1243;p4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4" name="Google Shape;1244;p4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5" name="Google Shape;1245;p4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6" name="Google Shape;1246;p4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7" name="Google Shape;1247;p4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48" name="Google Shape;1248;p4"/>
          <p:cNvGrpSpPr/>
          <p:nvPr/>
        </p:nvGrpSpPr>
        <p:grpSpPr>
          <a:xfrm rot="10800000">
            <a:off x="8489725" y="38264"/>
            <a:ext cx="2690072" cy="6781736"/>
            <a:chOff x="1588750" y="238125"/>
            <a:chExt cx="2078025" cy="5238750"/>
          </a:xfrm>
        </p:grpSpPr>
        <p:sp>
          <p:nvSpPr>
            <p:cNvPr id="1249" name="Google Shape;1249;p4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0" name="Google Shape;1250;p4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1" name="Google Shape;1251;p4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2" name="Google Shape;1252;p4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3" name="Google Shape;1253;p4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4" name="Google Shape;1254;p4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5" name="Google Shape;1255;p4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6" name="Google Shape;1256;p4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7" name="Google Shape;1257;p4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8" name="Google Shape;1258;p4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9" name="Google Shape;1259;p4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0" name="Google Shape;1260;p4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1" name="Google Shape;1261;p4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2" name="Google Shape;1262;p4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3" name="Google Shape;1263;p4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4" name="Google Shape;1264;p4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5" name="Google Shape;1265;p4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6" name="Google Shape;1266;p4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7" name="Google Shape;1267;p4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8" name="Google Shape;1268;p4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9" name="Google Shape;1269;p4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0" name="Google Shape;1270;p4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1" name="Google Shape;1271;p4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2" name="Google Shape;1272;p4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3" name="Google Shape;1273;p4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4" name="Google Shape;1274;p4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5" name="Google Shape;1275;p4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6" name="Google Shape;1276;p4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7" name="Google Shape;1277;p4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8" name="Google Shape;1278;p4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9" name="Google Shape;1279;p4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0" name="Google Shape;1280;p4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1" name="Google Shape;1281;p4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2" name="Google Shape;1282;p4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3" name="Google Shape;1283;p4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4" name="Google Shape;1284;p4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5" name="Google Shape;1285;p4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6" name="Google Shape;1286;p4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7" name="Google Shape;1287;p4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8" name="Google Shape;1288;p4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9" name="Google Shape;1289;p4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0" name="Google Shape;1290;p4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1" name="Google Shape;1291;p4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2" name="Google Shape;1292;p4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3" name="Google Shape;1293;p4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4" name="Google Shape;1294;p4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5" name="Google Shape;1295;p4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6" name="Google Shape;1296;p4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7" name="Google Shape;1297;p4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8" name="Google Shape;1298;p4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9" name="Google Shape;1299;p4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0" name="Google Shape;1300;p4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1" name="Google Shape;1301;p4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2" name="Google Shape;1302;p4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3" name="Google Shape;1303;p4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4" name="Google Shape;1304;p4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5" name="Google Shape;1305;p4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6" name="Google Shape;1306;p4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7" name="Google Shape;1307;p4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8" name="Google Shape;1308;p4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9" name="Google Shape;1309;p4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0" name="Google Shape;1310;p4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1" name="Google Shape;1311;p4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2" name="Google Shape;1312;p4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3" name="Google Shape;1313;p4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4" name="Google Shape;1314;p4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5" name="Google Shape;1315;p4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6" name="Google Shape;1316;p4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7" name="Google Shape;1317;p4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8" name="Google Shape;1318;p4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9" name="Google Shape;1319;p4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0" name="Google Shape;1320;p4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1" name="Google Shape;1321;p4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2" name="Google Shape;1322;p4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3" name="Google Shape;1323;p4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4" name="Google Shape;1324;p4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5" name="Google Shape;1325;p4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6" name="Google Shape;1326;p4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7" name="Google Shape;1327;p4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8" name="Google Shape;1328;p4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9" name="Google Shape;1329;p4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0" name="Google Shape;1330;p4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1" name="Google Shape;1331;p4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2" name="Google Shape;1332;p4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3" name="Google Shape;1333;p4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4" name="Google Shape;1334;p4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5" name="Google Shape;1335;p4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6" name="Google Shape;1336;p4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7" name="Google Shape;1337;p4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8" name="Google Shape;1338;p4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9" name="Google Shape;1339;p4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0" name="Google Shape;1340;p4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1" name="Google Shape;1341;p4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2" name="Google Shape;1342;p4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3" name="Google Shape;1343;p4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4" name="Google Shape;1344;p4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5" name="Google Shape;1345;p4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6" name="Google Shape;1346;p4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7" name="Google Shape;1347;p4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8" name="Google Shape;1348;p4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9" name="Google Shape;1349;p4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0" name="Google Shape;1350;p4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1" name="Google Shape;1351;p4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2" name="Google Shape;1352;p4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3" name="Google Shape;1353;p4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4" name="Google Shape;1354;p4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5" name="Google Shape;1355;p4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6" name="Google Shape;1356;p4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7" name="Google Shape;1357;p4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8" name="Google Shape;1358;p4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9" name="Google Shape;1359;p4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0" name="Google Shape;1360;p4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1" name="Google Shape;1361;p4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2" name="Google Shape;1362;p4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3" name="Google Shape;1363;p4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4" name="Google Shape;1364;p4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5" name="Google Shape;1365;p4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6" name="Google Shape;1366;p4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7" name="Google Shape;1367;p4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8" name="Google Shape;1368;p4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9" name="Google Shape;1369;p4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0" name="Google Shape;1370;p4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1" name="Google Shape;1371;p4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2" name="Google Shape;1372;p4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3" name="Google Shape;1373;p4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4" name="Google Shape;1374;p4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5" name="Google Shape;1375;p4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6" name="Google Shape;1376;p4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7" name="Google Shape;1377;p4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8" name="Google Shape;1378;p4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9" name="Google Shape;1379;p4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0" name="Google Shape;1380;p4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1" name="Google Shape;1381;p4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2" name="Google Shape;1382;p4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3" name="Google Shape;1383;p4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4" name="Google Shape;1384;p4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5" name="Google Shape;1385;p4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6" name="Google Shape;1386;p4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7" name="Google Shape;1387;p4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8" name="Google Shape;1388;p4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9" name="Google Shape;1389;p4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0" name="Google Shape;1390;p4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1" name="Google Shape;1391;p4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2" name="Google Shape;1392;p4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3" name="Google Shape;1393;p4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4" name="Google Shape;1394;p4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5" name="Google Shape;1395;p4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6" name="Google Shape;1396;p4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7" name="Google Shape;1397;p4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8" name="Google Shape;1398;p4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9" name="Google Shape;1399;p4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0" name="Google Shape;1400;p4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1" name="Google Shape;1401;p4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2" name="Google Shape;1402;p4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3" name="Google Shape;1403;p4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4" name="Google Shape;1404;p4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5" name="Google Shape;1405;p4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6" name="Google Shape;1406;p4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7" name="Google Shape;1407;p4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8" name="Google Shape;1408;p4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9" name="Google Shape;1409;p4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0" name="Google Shape;1410;p4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1" name="Google Shape;1411;p4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2" name="Google Shape;1412;p4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3" name="Google Shape;1413;p4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4" name="Google Shape;1414;p4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5" name="Google Shape;1415;p4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6" name="Google Shape;1416;p4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7" name="Google Shape;1417;p4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8" name="Google Shape;1418;p4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9" name="Google Shape;1419;p4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0" name="Google Shape;1420;p4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1" name="Google Shape;1421;p4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2" name="Google Shape;1422;p4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3" name="Google Shape;1423;p4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4" name="Google Shape;1424;p4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5" name="Google Shape;1425;p4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6" name="Google Shape;1426;p4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7" name="Google Shape;1427;p4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8" name="Google Shape;1428;p4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9" name="Google Shape;1429;p4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0" name="Google Shape;1430;p4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1" name="Google Shape;1431;p4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2" name="Google Shape;1432;p4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3" name="Google Shape;1433;p4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4" name="Google Shape;1434;p4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5" name="Google Shape;1435;p4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6" name="Google Shape;1436;p4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7" name="Google Shape;1437;p4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8" name="Google Shape;1438;p4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9" name="Google Shape;1439;p4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0" name="Google Shape;1440;p4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1" name="Google Shape;1441;p4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2" name="Google Shape;1442;p4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3" name="Google Shape;1443;p4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4" name="Google Shape;1444;p4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5" name="Google Shape;1445;p4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6" name="Google Shape;1446;p4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7" name="Google Shape;1447;p4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8" name="Google Shape;1448;p4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9" name="Google Shape;1449;p4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0" name="Google Shape;1450;p4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1" name="Google Shape;1451;p4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2" name="Google Shape;1452;p4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3" name="Google Shape;1453;p4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4" name="Google Shape;1454;p4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5" name="Google Shape;1455;p4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6" name="Google Shape;1456;p4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7" name="Google Shape;1457;p4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58" name="Google Shape;1458;p4"/>
          <p:cNvGrpSpPr/>
          <p:nvPr/>
        </p:nvGrpSpPr>
        <p:grpSpPr>
          <a:xfrm rot="10800000">
            <a:off x="8489725" y="38264"/>
            <a:ext cx="3079760" cy="6781736"/>
            <a:chOff x="1287725" y="238125"/>
            <a:chExt cx="2379050" cy="5238750"/>
          </a:xfrm>
        </p:grpSpPr>
        <p:sp>
          <p:nvSpPr>
            <p:cNvPr id="1459" name="Google Shape;1459;p4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0" name="Google Shape;1460;p4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1" name="Google Shape;1461;p4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2" name="Google Shape;1462;p4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3" name="Google Shape;1463;p4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4" name="Google Shape;1464;p4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5" name="Google Shape;1465;p4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6" name="Google Shape;1466;p4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7" name="Google Shape;1467;p4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8" name="Google Shape;1468;p4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9" name="Google Shape;1469;p4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0" name="Google Shape;1470;p4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1" name="Google Shape;1471;p4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2" name="Google Shape;1472;p4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3" name="Google Shape;1473;p4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4" name="Google Shape;1474;p4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5" name="Google Shape;1475;p4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6" name="Google Shape;1476;p4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7" name="Google Shape;1477;p4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8" name="Google Shape;1478;p4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9" name="Google Shape;1479;p4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0" name="Google Shape;1480;p4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1" name="Google Shape;1481;p4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2" name="Google Shape;1482;p4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3" name="Google Shape;1483;p4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4" name="Google Shape;1484;p4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5" name="Google Shape;1485;p4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6" name="Google Shape;1486;p4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7" name="Google Shape;1487;p4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8" name="Google Shape;1488;p4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9" name="Google Shape;1489;p4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0" name="Google Shape;1490;p4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1" name="Google Shape;1491;p4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2" name="Google Shape;1492;p4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3" name="Google Shape;1493;p4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4" name="Google Shape;1494;p4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5" name="Google Shape;1495;p4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6" name="Google Shape;1496;p4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7" name="Google Shape;1497;p4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8" name="Google Shape;1498;p4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9" name="Google Shape;1499;p4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0" name="Google Shape;1500;p4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1" name="Google Shape;1501;p4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2" name="Google Shape;1502;p4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3" name="Google Shape;1503;p4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4" name="Google Shape;1504;p4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5" name="Google Shape;1505;p4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6" name="Google Shape;1506;p4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7" name="Google Shape;1507;p4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8" name="Google Shape;1508;p4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9" name="Google Shape;1509;p4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0" name="Google Shape;1510;p4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1" name="Google Shape;1511;p4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2" name="Google Shape;1512;p4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3" name="Google Shape;1513;p4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4" name="Google Shape;1514;p4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5" name="Google Shape;1515;p4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6" name="Google Shape;1516;p4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7" name="Google Shape;1517;p4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8" name="Google Shape;1518;p4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9" name="Google Shape;1519;p4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0" name="Google Shape;1520;p4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1" name="Google Shape;1521;p4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2" name="Google Shape;1522;p4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3" name="Google Shape;1523;p4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4" name="Google Shape;1524;p4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5" name="Google Shape;1525;p4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6" name="Google Shape;1526;p4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7" name="Google Shape;1527;p4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8" name="Google Shape;1528;p4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9" name="Google Shape;1529;p4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0" name="Google Shape;1530;p4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1" name="Google Shape;1531;p4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2" name="Google Shape;1532;p4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3" name="Google Shape;1533;p4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4" name="Google Shape;1534;p4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5" name="Google Shape;1535;p4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6" name="Google Shape;1536;p4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7" name="Google Shape;1537;p4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8" name="Google Shape;1538;p4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9" name="Google Shape;1539;p4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0" name="Google Shape;1540;p4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1" name="Google Shape;1541;p4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2" name="Google Shape;1542;p4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3" name="Google Shape;1543;p4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4" name="Google Shape;1544;p4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5" name="Google Shape;1545;p4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4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4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4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9" name="Google Shape;1549;p4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0" name="Google Shape;1550;p4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1" name="Google Shape;1551;p4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2" name="Google Shape;1552;p4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3" name="Google Shape;1553;p4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4" name="Google Shape;1554;p4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5" name="Google Shape;1555;p4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6" name="Google Shape;1556;p4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7" name="Google Shape;1557;p4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8" name="Google Shape;1558;p4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9" name="Google Shape;1559;p4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0" name="Google Shape;1560;p4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1" name="Google Shape;1561;p4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62" name="Google Shape;1562;p4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4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" name="Google Shape;1564;p5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>
                <a:latin typeface="Greyhound" panose="000004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565" name="Google Shape;1565;p5"/>
          <p:cNvSpPr txBox="1">
            <a:spLocks noGrp="1"/>
          </p:cNvSpPr>
          <p:nvPr>
            <p:ph type="body" idx="1"/>
          </p:nvPr>
        </p:nvSpPr>
        <p:spPr>
          <a:xfrm>
            <a:off x="957733" y="2311400"/>
            <a:ext cx="9014800" cy="39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▪"/>
              <a:defRPr sz="2800">
                <a:latin typeface="Egyptian505 Md BT" panose="02040703040506020204" pitchFamily="18" charset="0"/>
              </a:defRPr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66" name="Google Shape;1566;p5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1567" name="Google Shape;1567;p5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4" name="Google Shape;1574;p5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5" name="Google Shape;1575;p5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6" name="Google Shape;1576;p5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7" name="Google Shape;1577;p5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8" name="Google Shape;1578;p5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9" name="Google Shape;1579;p5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0" name="Google Shape;1580;p5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1" name="Google Shape;1581;p5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2" name="Google Shape;1582;p5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3" name="Google Shape;1583;p5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4" name="Google Shape;1584;p5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5" name="Google Shape;1585;p5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6" name="Google Shape;1586;p5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7" name="Google Shape;1587;p5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8" name="Google Shape;1588;p5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9" name="Google Shape;1589;p5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0" name="Google Shape;1590;p5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1" name="Google Shape;1591;p5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2" name="Google Shape;1592;p5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3" name="Google Shape;1593;p5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4" name="Google Shape;1594;p5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5" name="Google Shape;1595;p5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6" name="Google Shape;1596;p5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7" name="Google Shape;1597;p5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8" name="Google Shape;1598;p5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9" name="Google Shape;1599;p5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0" name="Google Shape;1600;p5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1" name="Google Shape;1601;p5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2" name="Google Shape;1602;p5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3" name="Google Shape;1603;p5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4" name="Google Shape;1604;p5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5" name="Google Shape;1605;p5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6" name="Google Shape;1606;p5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7" name="Google Shape;1607;p5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8" name="Google Shape;1608;p5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9" name="Google Shape;1609;p5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0" name="Google Shape;1610;p5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1" name="Google Shape;1611;p5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2" name="Google Shape;1612;p5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3" name="Google Shape;1613;p5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4" name="Google Shape;1614;p5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5" name="Google Shape;1615;p5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6" name="Google Shape;1616;p5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7" name="Google Shape;1617;p5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8" name="Google Shape;1618;p5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9" name="Google Shape;1619;p5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0" name="Google Shape;1620;p5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1" name="Google Shape;1621;p5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2" name="Google Shape;1622;p5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3" name="Google Shape;1623;p5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24" name="Google Shape;1624;p5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1625" name="Google Shape;1625;p5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6" name="Google Shape;1626;p5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7" name="Google Shape;1627;p5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8" name="Google Shape;1628;p5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9" name="Google Shape;1629;p5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0" name="Google Shape;1630;p5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1" name="Google Shape;1631;p5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2" name="Google Shape;1632;p5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3" name="Google Shape;1633;p5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4" name="Google Shape;1634;p5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5" name="Google Shape;1635;p5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6" name="Google Shape;1636;p5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7" name="Google Shape;1637;p5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8" name="Google Shape;1638;p5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9" name="Google Shape;1639;p5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0" name="Google Shape;1640;p5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1" name="Google Shape;1641;p5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2" name="Google Shape;1642;p5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3" name="Google Shape;1643;p5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4" name="Google Shape;1644;p5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5" name="Google Shape;1645;p5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6" name="Google Shape;1646;p5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7" name="Google Shape;1647;p5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8" name="Google Shape;1648;p5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9" name="Google Shape;1649;p5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0" name="Google Shape;1650;p5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1" name="Google Shape;1651;p5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2" name="Google Shape;1652;p5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3" name="Google Shape;1653;p5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4" name="Google Shape;1654;p5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5" name="Google Shape;1655;p5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6" name="Google Shape;1656;p5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7" name="Google Shape;1657;p5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8" name="Google Shape;1658;p5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9" name="Google Shape;1659;p5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0" name="Google Shape;1660;p5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1" name="Google Shape;1661;p5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2" name="Google Shape;1662;p5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3" name="Google Shape;1663;p5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4" name="Google Shape;1664;p5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5" name="Google Shape;1665;p5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6" name="Google Shape;1666;p5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7" name="Google Shape;1667;p5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8" name="Google Shape;1668;p5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9" name="Google Shape;1669;p5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0" name="Google Shape;1670;p5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1" name="Google Shape;1671;p5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2" name="Google Shape;1672;p5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3" name="Google Shape;1673;p5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4" name="Google Shape;1674;p5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5" name="Google Shape;1675;p5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6" name="Google Shape;1676;p5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7" name="Google Shape;1677;p5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8" name="Google Shape;1678;p5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9" name="Google Shape;1679;p5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0" name="Google Shape;1680;p5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1" name="Google Shape;1681;p5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2" name="Google Shape;1682;p5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3" name="Google Shape;1683;p5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4" name="Google Shape;1684;p5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5" name="Google Shape;1685;p5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6" name="Google Shape;1686;p5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87" name="Google Shape;1687;p5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1688" name="Google Shape;1688;p5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9" name="Google Shape;1689;p5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0" name="Google Shape;1690;p5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1" name="Google Shape;1691;p5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2" name="Google Shape;1692;p5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3" name="Google Shape;1693;p5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4" name="Google Shape;1694;p5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5" name="Google Shape;1695;p5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6" name="Google Shape;1696;p5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7" name="Google Shape;1697;p5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8" name="Google Shape;1698;p5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9" name="Google Shape;1699;p5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0" name="Google Shape;1700;p5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1" name="Google Shape;1701;p5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2" name="Google Shape;1702;p5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3" name="Google Shape;1703;p5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4" name="Google Shape;1704;p5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5" name="Google Shape;1705;p5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6" name="Google Shape;1706;p5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7" name="Google Shape;1707;p5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8" name="Google Shape;1708;p5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9" name="Google Shape;1709;p5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0" name="Google Shape;1710;p5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1" name="Google Shape;1711;p5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2" name="Google Shape;1712;p5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3" name="Google Shape;1713;p5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4" name="Google Shape;1714;p5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5" name="Google Shape;1715;p5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6" name="Google Shape;1716;p5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7" name="Google Shape;1717;p5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8" name="Google Shape;1718;p5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9" name="Google Shape;1719;p5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0" name="Google Shape;1720;p5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1" name="Google Shape;1721;p5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2" name="Google Shape;1722;p5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3" name="Google Shape;1723;p5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4" name="Google Shape;1724;p5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5" name="Google Shape;1725;p5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6" name="Google Shape;1726;p5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7" name="Google Shape;1727;p5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8" name="Google Shape;1728;p5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9" name="Google Shape;1729;p5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0" name="Google Shape;1730;p5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1" name="Google Shape;1731;p5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2" name="Google Shape;1732;p5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3" name="Google Shape;1733;p5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4" name="Google Shape;1734;p5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5" name="Google Shape;1735;p5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6" name="Google Shape;1736;p5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7" name="Google Shape;1737;p5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8" name="Google Shape;1738;p5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9" name="Google Shape;1739;p5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0" name="Google Shape;1740;p5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1" name="Google Shape;1741;p5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2" name="Google Shape;1742;p5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3" name="Google Shape;1743;p5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4" name="Google Shape;1744;p5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5" name="Google Shape;1745;p5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6" name="Google Shape;1746;p5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7" name="Google Shape;1747;p5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8" name="Google Shape;1748;p5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9" name="Google Shape;1749;p5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0" name="Google Shape;1750;p5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1" name="Google Shape;1751;p5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2" name="Google Shape;1752;p5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3" name="Google Shape;1753;p5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4" name="Google Shape;1754;p5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5" name="Google Shape;1755;p5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6" name="Google Shape;1756;p5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7" name="Google Shape;1757;p5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8" name="Google Shape;1758;p5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9" name="Google Shape;1759;p5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0" name="Google Shape;1760;p5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1" name="Google Shape;1761;p5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2" name="Google Shape;1762;p5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3" name="Google Shape;1763;p5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4" name="Google Shape;1764;p5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5" name="Google Shape;1765;p5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6" name="Google Shape;1766;p5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7" name="Google Shape;1767;p5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8" name="Google Shape;1768;p5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9" name="Google Shape;1769;p5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0" name="Google Shape;1770;p5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1" name="Google Shape;1771;p5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2" name="Google Shape;1772;p5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3" name="Google Shape;1773;p5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4" name="Google Shape;1774;p5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5" name="Google Shape;1775;p5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6" name="Google Shape;1776;p5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7" name="Google Shape;1777;p5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8" name="Google Shape;1778;p5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9" name="Google Shape;1779;p5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0" name="Google Shape;1780;p5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1" name="Google Shape;1781;p5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2" name="Google Shape;1782;p5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3" name="Google Shape;1783;p5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4" name="Google Shape;1784;p5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5" name="Google Shape;1785;p5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6" name="Google Shape;1786;p5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7" name="Google Shape;1787;p5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88" name="Google Shape;1788;p5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89" name="Google Shape;1789;p5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1790" name="Google Shape;1790;p5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1" name="Google Shape;1791;p5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2" name="Google Shape;1792;p5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3" name="Google Shape;1793;p5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4" name="Google Shape;1794;p5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5" name="Google Shape;1795;p5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6" name="Google Shape;1796;p5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7" name="Google Shape;1797;p5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8" name="Google Shape;1798;p5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9" name="Google Shape;1799;p5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0" name="Google Shape;1800;p5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1" name="Google Shape;1801;p5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2" name="Google Shape;1802;p5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3" name="Google Shape;1803;p5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4" name="Google Shape;1804;p5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5" name="Google Shape;1805;p5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6" name="Google Shape;1806;p5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7" name="Google Shape;1807;p5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8" name="Google Shape;1808;p5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9" name="Google Shape;1809;p5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0" name="Google Shape;1810;p5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1" name="Google Shape;1811;p5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2" name="Google Shape;1812;p5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3" name="Google Shape;1813;p5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4" name="Google Shape;1814;p5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5" name="Google Shape;1815;p5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6" name="Google Shape;1816;p5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7" name="Google Shape;1817;p5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8" name="Google Shape;1818;p5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9" name="Google Shape;1819;p5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0" name="Google Shape;1820;p5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1" name="Google Shape;1821;p5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2" name="Google Shape;1822;p5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3" name="Google Shape;1823;p5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4" name="Google Shape;1824;p5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5" name="Google Shape;1825;p5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6" name="Google Shape;1826;p5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7" name="Google Shape;1827;p5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8" name="Google Shape;1828;p5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9" name="Google Shape;1829;p5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0" name="Google Shape;1830;p5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1" name="Google Shape;1831;p5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2" name="Google Shape;1832;p5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3" name="Google Shape;1833;p5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4" name="Google Shape;1834;p5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5" name="Google Shape;1835;p5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6" name="Google Shape;1836;p5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7" name="Google Shape;1837;p5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8" name="Google Shape;1838;p5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39" name="Google Shape;1839;p5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40" name="Google Shape;1840;p5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1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2" name="Google Shape;1842;p6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43" name="Google Shape;1843;p6"/>
          <p:cNvSpPr txBox="1">
            <a:spLocks noGrp="1"/>
          </p:cNvSpPr>
          <p:nvPr>
            <p:ph type="body" idx="1"/>
          </p:nvPr>
        </p:nvSpPr>
        <p:spPr>
          <a:xfrm>
            <a:off x="957733" y="2350200"/>
            <a:ext cx="43232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44" name="Google Shape;1844;p6"/>
          <p:cNvSpPr txBox="1">
            <a:spLocks noGrp="1"/>
          </p:cNvSpPr>
          <p:nvPr>
            <p:ph type="body" idx="2"/>
          </p:nvPr>
        </p:nvSpPr>
        <p:spPr>
          <a:xfrm>
            <a:off x="5541428" y="2350200"/>
            <a:ext cx="43232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845" name="Google Shape;1845;p6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1846" name="Google Shape;1846;p6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47" name="Google Shape;1847;p6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48" name="Google Shape;1848;p6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49" name="Google Shape;1849;p6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0" name="Google Shape;1850;p6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1" name="Google Shape;1851;p6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2" name="Google Shape;1852;p6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3" name="Google Shape;1853;p6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4" name="Google Shape;1854;p6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5" name="Google Shape;1855;p6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6" name="Google Shape;1856;p6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7" name="Google Shape;1857;p6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8" name="Google Shape;1858;p6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9" name="Google Shape;1859;p6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0" name="Google Shape;1860;p6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1" name="Google Shape;1861;p6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2" name="Google Shape;1862;p6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3" name="Google Shape;1863;p6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4" name="Google Shape;1864;p6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5" name="Google Shape;1865;p6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6" name="Google Shape;1866;p6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7" name="Google Shape;1867;p6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8" name="Google Shape;1868;p6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9" name="Google Shape;1869;p6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0" name="Google Shape;1870;p6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1" name="Google Shape;1871;p6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2" name="Google Shape;1872;p6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3" name="Google Shape;1873;p6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4" name="Google Shape;1874;p6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5" name="Google Shape;1875;p6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6" name="Google Shape;1876;p6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7" name="Google Shape;1877;p6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8" name="Google Shape;1878;p6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9" name="Google Shape;1879;p6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0" name="Google Shape;1880;p6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1" name="Google Shape;1881;p6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2" name="Google Shape;1882;p6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3" name="Google Shape;1883;p6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4" name="Google Shape;1884;p6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5" name="Google Shape;1885;p6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6" name="Google Shape;1886;p6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7" name="Google Shape;1887;p6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8" name="Google Shape;1888;p6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9" name="Google Shape;1889;p6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0" name="Google Shape;1890;p6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1" name="Google Shape;1891;p6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2" name="Google Shape;1892;p6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3" name="Google Shape;1893;p6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4" name="Google Shape;1894;p6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5" name="Google Shape;1895;p6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6" name="Google Shape;1896;p6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7" name="Google Shape;1897;p6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8" name="Google Shape;1898;p6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9" name="Google Shape;1899;p6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0" name="Google Shape;1900;p6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1" name="Google Shape;1901;p6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2" name="Google Shape;1902;p6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03" name="Google Shape;1903;p6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1904" name="Google Shape;1904;p6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5" name="Google Shape;1905;p6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6" name="Google Shape;1906;p6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7" name="Google Shape;1907;p6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8" name="Google Shape;1908;p6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9" name="Google Shape;1909;p6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0" name="Google Shape;1910;p6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1" name="Google Shape;1911;p6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2" name="Google Shape;1912;p6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3" name="Google Shape;1913;p6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4" name="Google Shape;1914;p6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5" name="Google Shape;1915;p6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6" name="Google Shape;1916;p6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7" name="Google Shape;1917;p6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8" name="Google Shape;1918;p6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9" name="Google Shape;1919;p6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0" name="Google Shape;1920;p6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1" name="Google Shape;1921;p6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2" name="Google Shape;1922;p6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3" name="Google Shape;1923;p6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4" name="Google Shape;1924;p6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5" name="Google Shape;1925;p6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6" name="Google Shape;1926;p6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7" name="Google Shape;1927;p6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8" name="Google Shape;1928;p6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29" name="Google Shape;1929;p6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0" name="Google Shape;1930;p6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1" name="Google Shape;1931;p6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2" name="Google Shape;1932;p6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3" name="Google Shape;1933;p6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4" name="Google Shape;1934;p6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5" name="Google Shape;1935;p6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6" name="Google Shape;1936;p6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7" name="Google Shape;1937;p6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8" name="Google Shape;1938;p6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9" name="Google Shape;1939;p6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0" name="Google Shape;1940;p6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1" name="Google Shape;1941;p6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2" name="Google Shape;1942;p6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3" name="Google Shape;1943;p6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4" name="Google Shape;1944;p6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5" name="Google Shape;1945;p6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6" name="Google Shape;1946;p6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7" name="Google Shape;1947;p6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8" name="Google Shape;1948;p6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9" name="Google Shape;1949;p6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0" name="Google Shape;1950;p6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1" name="Google Shape;1951;p6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2" name="Google Shape;1952;p6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3" name="Google Shape;1953;p6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4" name="Google Shape;1954;p6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5" name="Google Shape;1955;p6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6" name="Google Shape;1956;p6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7" name="Google Shape;1957;p6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8" name="Google Shape;1958;p6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9" name="Google Shape;1959;p6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0" name="Google Shape;1960;p6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1" name="Google Shape;1961;p6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2" name="Google Shape;1962;p6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3" name="Google Shape;1963;p6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4" name="Google Shape;1964;p6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5" name="Google Shape;1965;p6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66" name="Google Shape;1966;p6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1967" name="Google Shape;1967;p6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8" name="Google Shape;1968;p6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9" name="Google Shape;1969;p6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0" name="Google Shape;1970;p6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1" name="Google Shape;1971;p6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2" name="Google Shape;1972;p6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3" name="Google Shape;1973;p6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4" name="Google Shape;1974;p6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5" name="Google Shape;1975;p6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6" name="Google Shape;1976;p6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7" name="Google Shape;1977;p6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8" name="Google Shape;1978;p6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9" name="Google Shape;1979;p6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0" name="Google Shape;1980;p6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1" name="Google Shape;1981;p6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2" name="Google Shape;1982;p6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3" name="Google Shape;1983;p6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4" name="Google Shape;1984;p6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5" name="Google Shape;1985;p6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6" name="Google Shape;1986;p6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7" name="Google Shape;1987;p6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8" name="Google Shape;1988;p6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9" name="Google Shape;1989;p6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0" name="Google Shape;1990;p6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1" name="Google Shape;1991;p6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2" name="Google Shape;1992;p6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3" name="Google Shape;1993;p6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4" name="Google Shape;1994;p6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5" name="Google Shape;1995;p6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6" name="Google Shape;1996;p6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7" name="Google Shape;1997;p6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8" name="Google Shape;1998;p6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9" name="Google Shape;1999;p6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0" name="Google Shape;2000;p6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1" name="Google Shape;2001;p6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2" name="Google Shape;2002;p6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3" name="Google Shape;2003;p6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4" name="Google Shape;2004;p6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5" name="Google Shape;2005;p6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6" name="Google Shape;2006;p6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7" name="Google Shape;2007;p6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8" name="Google Shape;2008;p6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9" name="Google Shape;2009;p6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0" name="Google Shape;2010;p6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1" name="Google Shape;2011;p6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2" name="Google Shape;2012;p6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3" name="Google Shape;2013;p6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4" name="Google Shape;2014;p6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5" name="Google Shape;2015;p6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6" name="Google Shape;2016;p6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7" name="Google Shape;2017;p6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8" name="Google Shape;2018;p6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9" name="Google Shape;2019;p6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0" name="Google Shape;2020;p6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1" name="Google Shape;2021;p6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2" name="Google Shape;2022;p6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3" name="Google Shape;2023;p6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4" name="Google Shape;2024;p6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5" name="Google Shape;2025;p6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6" name="Google Shape;2026;p6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7" name="Google Shape;2027;p6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8" name="Google Shape;2028;p6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9" name="Google Shape;2029;p6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0" name="Google Shape;2030;p6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1" name="Google Shape;2031;p6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2" name="Google Shape;2032;p6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3" name="Google Shape;2033;p6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4" name="Google Shape;2034;p6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5" name="Google Shape;2035;p6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6" name="Google Shape;2036;p6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7" name="Google Shape;2037;p6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8" name="Google Shape;2038;p6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9" name="Google Shape;2039;p6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0" name="Google Shape;2040;p6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1" name="Google Shape;2041;p6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2" name="Google Shape;2042;p6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3" name="Google Shape;2043;p6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4" name="Google Shape;2044;p6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5" name="Google Shape;2045;p6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6" name="Google Shape;2046;p6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7" name="Google Shape;2047;p6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8" name="Google Shape;2048;p6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49" name="Google Shape;2049;p6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0" name="Google Shape;2050;p6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1" name="Google Shape;2051;p6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2" name="Google Shape;2052;p6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3" name="Google Shape;2053;p6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4" name="Google Shape;2054;p6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5" name="Google Shape;2055;p6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6" name="Google Shape;2056;p6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7" name="Google Shape;2057;p6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8" name="Google Shape;2058;p6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59" name="Google Shape;2059;p6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0" name="Google Shape;2060;p6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1" name="Google Shape;2061;p6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2" name="Google Shape;2062;p6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3" name="Google Shape;2063;p6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4" name="Google Shape;2064;p6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5" name="Google Shape;2065;p6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6" name="Google Shape;2066;p6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7" name="Google Shape;2067;p6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68" name="Google Shape;2068;p6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069" name="Google Shape;2069;p6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0" name="Google Shape;2070;p6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1" name="Google Shape;2071;p6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2" name="Google Shape;2072;p6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3" name="Google Shape;2073;p6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4" name="Google Shape;2074;p6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5" name="Google Shape;2075;p6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6" name="Google Shape;2076;p6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7" name="Google Shape;2077;p6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8" name="Google Shape;2078;p6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9" name="Google Shape;2079;p6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0" name="Google Shape;2080;p6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1" name="Google Shape;2081;p6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2" name="Google Shape;2082;p6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3" name="Google Shape;2083;p6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4" name="Google Shape;2084;p6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5" name="Google Shape;2085;p6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6" name="Google Shape;2086;p6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7" name="Google Shape;2087;p6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8" name="Google Shape;2088;p6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89" name="Google Shape;2089;p6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0" name="Google Shape;2090;p6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1" name="Google Shape;2091;p6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2" name="Google Shape;2092;p6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3" name="Google Shape;2093;p6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4" name="Google Shape;2094;p6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5" name="Google Shape;2095;p6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6" name="Google Shape;2096;p6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7" name="Google Shape;2097;p6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8" name="Google Shape;2098;p6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9" name="Google Shape;2099;p6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0" name="Google Shape;2100;p6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1" name="Google Shape;2101;p6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2" name="Google Shape;2102;p6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3" name="Google Shape;2103;p6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4" name="Google Shape;2104;p6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5" name="Google Shape;2105;p6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6" name="Google Shape;2106;p6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7" name="Google Shape;2107;p6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8" name="Google Shape;2108;p6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9" name="Google Shape;2109;p6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0" name="Google Shape;2110;p6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1" name="Google Shape;2111;p6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2" name="Google Shape;2112;p6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3" name="Google Shape;2113;p6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4" name="Google Shape;2114;p6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5" name="Google Shape;2115;p6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6" name="Google Shape;2116;p6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7" name="Google Shape;2117;p6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8" name="Google Shape;2118;p6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119" name="Google Shape;2119;p6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7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p7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22" name="Google Shape;2122;p7"/>
          <p:cNvSpPr txBox="1">
            <a:spLocks noGrp="1"/>
          </p:cNvSpPr>
          <p:nvPr>
            <p:ph type="body" idx="1"/>
          </p:nvPr>
        </p:nvSpPr>
        <p:spPr>
          <a:xfrm>
            <a:off x="957733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23" name="Google Shape;2123;p7"/>
          <p:cNvSpPr txBox="1">
            <a:spLocks noGrp="1"/>
          </p:cNvSpPr>
          <p:nvPr>
            <p:ph type="body" idx="2"/>
          </p:nvPr>
        </p:nvSpPr>
        <p:spPr>
          <a:xfrm>
            <a:off x="4012351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24" name="Google Shape;2124;p7"/>
          <p:cNvSpPr txBox="1">
            <a:spLocks noGrp="1"/>
          </p:cNvSpPr>
          <p:nvPr>
            <p:ph type="body" idx="3"/>
          </p:nvPr>
        </p:nvSpPr>
        <p:spPr>
          <a:xfrm>
            <a:off x="7066968" y="2340633"/>
            <a:ext cx="2905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▪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125" name="Google Shape;2125;p7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126" name="Google Shape;2126;p7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7" name="Google Shape;2127;p7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83" name="Google Shape;2183;p7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184" name="Google Shape;2184;p7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5" name="Google Shape;2185;p7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246" name="Google Shape;2246;p7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247" name="Google Shape;2247;p7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8" name="Google Shape;2248;p7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9" name="Google Shape;2329;p7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0" name="Google Shape;2330;p7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1" name="Google Shape;2331;p7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48" name="Google Shape;2348;p7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349" name="Google Shape;2349;p7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0" name="Google Shape;2350;p7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1" name="Google Shape;2351;p7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2" name="Google Shape;2352;p7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3" name="Google Shape;2353;p7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4" name="Google Shape;2354;p7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5" name="Google Shape;2355;p7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6" name="Google Shape;2356;p7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7" name="Google Shape;2357;p7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8" name="Google Shape;2358;p7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9" name="Google Shape;2359;p7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0" name="Google Shape;2360;p7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1" name="Google Shape;2361;p7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2" name="Google Shape;2362;p7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3" name="Google Shape;2363;p7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4" name="Google Shape;2364;p7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5" name="Google Shape;2365;p7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6" name="Google Shape;2366;p7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7" name="Google Shape;2367;p7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8" name="Google Shape;2368;p7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9" name="Google Shape;2369;p7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0" name="Google Shape;2370;p7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1" name="Google Shape;2371;p7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2" name="Google Shape;2372;p7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3" name="Google Shape;2373;p7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4" name="Google Shape;2374;p7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5" name="Google Shape;2375;p7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6" name="Google Shape;2376;p7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7" name="Google Shape;2377;p7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8" name="Google Shape;2378;p7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9" name="Google Shape;2379;p7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0" name="Google Shape;2380;p7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1" name="Google Shape;2381;p7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2" name="Google Shape;2382;p7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3" name="Google Shape;2383;p7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4" name="Google Shape;2384;p7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5" name="Google Shape;2385;p7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6" name="Google Shape;2386;p7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7" name="Google Shape;2387;p7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8" name="Google Shape;2388;p7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9" name="Google Shape;2389;p7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0" name="Google Shape;2390;p7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1" name="Google Shape;2391;p7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2" name="Google Shape;2392;p7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3" name="Google Shape;2393;p7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4" name="Google Shape;2394;p7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5" name="Google Shape;2395;p7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6" name="Google Shape;2396;p7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7" name="Google Shape;2397;p7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8" name="Google Shape;2398;p7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399" name="Google Shape;2399;p7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4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1" name="Google Shape;2401;p8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402" name="Google Shape;2402;p8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403" name="Google Shape;2403;p8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4" name="Google Shape;2404;p8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60" name="Google Shape;2460;p8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461" name="Google Shape;2461;p8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2" name="Google Shape;2462;p8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23" name="Google Shape;2523;p8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524" name="Google Shape;2524;p8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5" name="Google Shape;2525;p8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5" name="Google Shape;2625;p8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626" name="Google Shape;2626;p8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7" name="Google Shape;2627;p8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76" name="Google Shape;2676;p8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26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8" name="Google Shape;2678;p9"/>
          <p:cNvSpPr txBox="1">
            <a:spLocks noGrp="1"/>
          </p:cNvSpPr>
          <p:nvPr>
            <p:ph type="body" idx="1"/>
          </p:nvPr>
        </p:nvSpPr>
        <p:spPr>
          <a:xfrm>
            <a:off x="833233" y="5570267"/>
            <a:ext cx="9012400" cy="6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04792">
              <a:spcBef>
                <a:spcPts val="480"/>
              </a:spcBef>
              <a:spcAft>
                <a:spcPts val="0"/>
              </a:spcAft>
              <a:buSzPts val="1800"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9" name="Google Shape;2679;p9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2680" name="Google Shape;2680;p9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1" name="Google Shape;2681;p9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2" name="Google Shape;2682;p9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3" name="Google Shape;2683;p9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4" name="Google Shape;2684;p9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5" name="Google Shape;2685;p9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6" name="Google Shape;2686;p9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7" name="Google Shape;2687;p9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8" name="Google Shape;2688;p9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9" name="Google Shape;2689;p9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0" name="Google Shape;2690;p9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1" name="Google Shape;2691;p9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2" name="Google Shape;2692;p9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3" name="Google Shape;2693;p9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4" name="Google Shape;2694;p9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5" name="Google Shape;2695;p9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6" name="Google Shape;2696;p9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7" name="Google Shape;2697;p9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8" name="Google Shape;2698;p9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99" name="Google Shape;2699;p9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0" name="Google Shape;2700;p9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1" name="Google Shape;2701;p9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2" name="Google Shape;2702;p9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3" name="Google Shape;2703;p9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4" name="Google Shape;2704;p9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5" name="Google Shape;2705;p9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6" name="Google Shape;2706;p9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7" name="Google Shape;2707;p9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8" name="Google Shape;2708;p9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09" name="Google Shape;2709;p9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0" name="Google Shape;2710;p9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1" name="Google Shape;2711;p9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2" name="Google Shape;2712;p9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3" name="Google Shape;2713;p9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4" name="Google Shape;2714;p9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5" name="Google Shape;2715;p9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6" name="Google Shape;2716;p9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7" name="Google Shape;2717;p9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8" name="Google Shape;2718;p9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19" name="Google Shape;2719;p9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0" name="Google Shape;2720;p9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1" name="Google Shape;2721;p9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2" name="Google Shape;2722;p9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3" name="Google Shape;2723;p9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4" name="Google Shape;2724;p9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5" name="Google Shape;2725;p9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6" name="Google Shape;2726;p9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7" name="Google Shape;2727;p9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8" name="Google Shape;2728;p9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29" name="Google Shape;2729;p9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0" name="Google Shape;2730;p9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1" name="Google Shape;2731;p9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2" name="Google Shape;2732;p9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3" name="Google Shape;2733;p9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4" name="Google Shape;2734;p9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5" name="Google Shape;2735;p9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6" name="Google Shape;2736;p9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737" name="Google Shape;2737;p9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2738" name="Google Shape;2738;p9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9" name="Google Shape;2739;p9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800" name="Google Shape;2800;p9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2801" name="Google Shape;2801;p9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2" name="Google Shape;2802;p9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902" name="Google Shape;2902;p9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2903" name="Google Shape;2903;p9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4" name="Google Shape;2904;p9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953" name="Google Shape;2953;p9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5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>
  <p:cSld name="Blank dark">
    <p:bg>
      <p:bgPr>
        <a:solidFill>
          <a:srgbClr val="003B55"/>
        </a:solidFill>
        <a:effectLst/>
      </p:bgPr>
    </p:bg>
    <p:spTree>
      <p:nvGrpSpPr>
        <p:cNvPr id="1" name="Shape 3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1" name="Google Shape;3231;p11"/>
          <p:cNvGrpSpPr/>
          <p:nvPr/>
        </p:nvGrpSpPr>
        <p:grpSpPr>
          <a:xfrm rot="10800000">
            <a:off x="11801983" y="38276"/>
            <a:ext cx="352016" cy="6781736"/>
            <a:chOff x="5307800" y="238125"/>
            <a:chExt cx="271925" cy="5238750"/>
          </a:xfrm>
        </p:grpSpPr>
        <p:sp>
          <p:nvSpPr>
            <p:cNvPr id="3232" name="Google Shape;3232;p11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3" name="Google Shape;3233;p11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4" name="Google Shape;3234;p11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5" name="Google Shape;3235;p11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6" name="Google Shape;3236;p11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7" name="Google Shape;3237;p11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8" name="Google Shape;3238;p11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9" name="Google Shape;3239;p11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0" name="Google Shape;3240;p11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1" name="Google Shape;3241;p11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2" name="Google Shape;3242;p11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3" name="Google Shape;3243;p11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4" name="Google Shape;3244;p11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5" name="Google Shape;3245;p11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6" name="Google Shape;3246;p11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7" name="Google Shape;3247;p11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8" name="Google Shape;3248;p11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9" name="Google Shape;3249;p11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0" name="Google Shape;3250;p11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1" name="Google Shape;3251;p11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2" name="Google Shape;3252;p11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3" name="Google Shape;3253;p11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4" name="Google Shape;3254;p11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5" name="Google Shape;3255;p11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6" name="Google Shape;3256;p11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7" name="Google Shape;3257;p11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8" name="Google Shape;3258;p11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9" name="Google Shape;3259;p11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0" name="Google Shape;3260;p11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1" name="Google Shape;3261;p11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2" name="Google Shape;3262;p11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3" name="Google Shape;3263;p11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4" name="Google Shape;3264;p11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5" name="Google Shape;3265;p11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6" name="Google Shape;3266;p11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7" name="Google Shape;3267;p11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8" name="Google Shape;3268;p11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9" name="Google Shape;3269;p11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0" name="Google Shape;3270;p11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1" name="Google Shape;3271;p11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2" name="Google Shape;3272;p11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3" name="Google Shape;3273;p11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4" name="Google Shape;3274;p11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5" name="Google Shape;3275;p11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6" name="Google Shape;3276;p11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7" name="Google Shape;3277;p11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8" name="Google Shape;3278;p11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9" name="Google Shape;3279;p11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0" name="Google Shape;3280;p11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1" name="Google Shape;3281;p11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2" name="Google Shape;3282;p11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3" name="Google Shape;3283;p11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4" name="Google Shape;3284;p11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5" name="Google Shape;3285;p11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6" name="Google Shape;3286;p11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7" name="Google Shape;3287;p11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8" name="Google Shape;3288;p11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289" name="Google Shape;3289;p11"/>
          <p:cNvGrpSpPr/>
          <p:nvPr/>
        </p:nvGrpSpPr>
        <p:grpSpPr>
          <a:xfrm rot="10800000">
            <a:off x="10438095" y="38276"/>
            <a:ext cx="1521044" cy="6781736"/>
            <a:chOff x="5458325" y="238125"/>
            <a:chExt cx="1174975" cy="5238750"/>
          </a:xfrm>
        </p:grpSpPr>
        <p:sp>
          <p:nvSpPr>
            <p:cNvPr id="3290" name="Google Shape;3290;p11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1" name="Google Shape;3291;p11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2" name="Google Shape;3292;p11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3" name="Google Shape;3293;p11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4" name="Google Shape;3294;p11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5" name="Google Shape;3295;p11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6" name="Google Shape;3296;p11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7" name="Google Shape;3297;p11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8" name="Google Shape;3298;p11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9" name="Google Shape;3299;p11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0" name="Google Shape;3300;p11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1" name="Google Shape;3301;p11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2" name="Google Shape;3302;p11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3" name="Google Shape;3303;p11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4" name="Google Shape;3304;p11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5" name="Google Shape;3305;p11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6" name="Google Shape;3306;p11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7" name="Google Shape;3307;p11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8" name="Google Shape;3308;p11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9" name="Google Shape;3309;p11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0" name="Google Shape;3310;p11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1" name="Google Shape;3311;p11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2" name="Google Shape;3312;p11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3" name="Google Shape;3313;p11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4" name="Google Shape;3314;p11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5" name="Google Shape;3315;p11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6" name="Google Shape;3316;p11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7" name="Google Shape;3317;p11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8" name="Google Shape;3318;p11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9" name="Google Shape;3319;p11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0" name="Google Shape;3320;p11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1" name="Google Shape;3321;p11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2" name="Google Shape;3322;p11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3" name="Google Shape;3323;p11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4" name="Google Shape;3324;p11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5" name="Google Shape;3325;p11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6" name="Google Shape;3326;p11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7" name="Google Shape;3327;p11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8" name="Google Shape;3328;p11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9" name="Google Shape;3329;p11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0" name="Google Shape;3330;p11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1" name="Google Shape;3331;p11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2" name="Google Shape;3332;p11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3" name="Google Shape;3333;p11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4" name="Google Shape;3334;p11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5" name="Google Shape;3335;p11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6" name="Google Shape;3336;p11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7" name="Google Shape;3337;p11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8" name="Google Shape;3338;p11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9" name="Google Shape;3339;p11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0" name="Google Shape;3340;p11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1" name="Google Shape;3341;p11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2" name="Google Shape;3342;p11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3" name="Google Shape;3343;p11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4" name="Google Shape;3344;p11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5" name="Google Shape;3345;p11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6" name="Google Shape;3346;p11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7" name="Google Shape;3347;p11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8" name="Google Shape;3348;p11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9" name="Google Shape;3349;p11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0" name="Google Shape;3350;p11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1" name="Google Shape;3351;p11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352" name="Google Shape;3352;p11"/>
          <p:cNvGrpSpPr/>
          <p:nvPr/>
        </p:nvGrpSpPr>
        <p:grpSpPr>
          <a:xfrm rot="10800000">
            <a:off x="10243269" y="38276"/>
            <a:ext cx="1326185" cy="6586909"/>
            <a:chOff x="5759350" y="388625"/>
            <a:chExt cx="1024450" cy="5088250"/>
          </a:xfrm>
        </p:grpSpPr>
        <p:sp>
          <p:nvSpPr>
            <p:cNvPr id="3353" name="Google Shape;3353;p11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4" name="Google Shape;3354;p11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5" name="Google Shape;3355;p11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6" name="Google Shape;3356;p11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7" name="Google Shape;3357;p11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8" name="Google Shape;3358;p11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9" name="Google Shape;3359;p11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0" name="Google Shape;3360;p11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1" name="Google Shape;3361;p11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2" name="Google Shape;3362;p11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3" name="Google Shape;3363;p11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4" name="Google Shape;3364;p11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5" name="Google Shape;3365;p11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6" name="Google Shape;3366;p11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7" name="Google Shape;3367;p11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8" name="Google Shape;3368;p11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9" name="Google Shape;3369;p11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0" name="Google Shape;3370;p11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1" name="Google Shape;3371;p11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2" name="Google Shape;3372;p11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3" name="Google Shape;3373;p11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4" name="Google Shape;3374;p11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5" name="Google Shape;3375;p11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6" name="Google Shape;3376;p11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7" name="Google Shape;3377;p11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8" name="Google Shape;3378;p11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9" name="Google Shape;3379;p11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0" name="Google Shape;3380;p11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1" name="Google Shape;3381;p11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2" name="Google Shape;3382;p11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3" name="Google Shape;3383;p11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4" name="Google Shape;3384;p11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5" name="Google Shape;3385;p11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6" name="Google Shape;3386;p11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7" name="Google Shape;3387;p11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8" name="Google Shape;3388;p11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9" name="Google Shape;3389;p11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0" name="Google Shape;3390;p11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1" name="Google Shape;3391;p11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2" name="Google Shape;3392;p11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3" name="Google Shape;3393;p11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4" name="Google Shape;3394;p11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5" name="Google Shape;3395;p11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6" name="Google Shape;3396;p11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7" name="Google Shape;3397;p11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8" name="Google Shape;3398;p11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9" name="Google Shape;3399;p11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0" name="Google Shape;3400;p11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1" name="Google Shape;3401;p11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2" name="Google Shape;3402;p11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3" name="Google Shape;3403;p11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4" name="Google Shape;3404;p11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5" name="Google Shape;3405;p11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6" name="Google Shape;3406;p11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7" name="Google Shape;3407;p11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8" name="Google Shape;3408;p11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9" name="Google Shape;3409;p11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0" name="Google Shape;3410;p11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1" name="Google Shape;3411;p11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2" name="Google Shape;3412;p11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3" name="Google Shape;3413;p11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4" name="Google Shape;3414;p11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5" name="Google Shape;3415;p11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6" name="Google Shape;3416;p11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7" name="Google Shape;3417;p11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8" name="Google Shape;3418;p11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9" name="Google Shape;3419;p11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0" name="Google Shape;3420;p11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1" name="Google Shape;3421;p11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2" name="Google Shape;3422;p11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3" name="Google Shape;3423;p11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4" name="Google Shape;3424;p11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5" name="Google Shape;3425;p11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6" name="Google Shape;3426;p11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7" name="Google Shape;3427;p11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8" name="Google Shape;3428;p11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9" name="Google Shape;3429;p11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0" name="Google Shape;3430;p11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1" name="Google Shape;3431;p11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2" name="Google Shape;3432;p11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3" name="Google Shape;3433;p11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4" name="Google Shape;3434;p11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5" name="Google Shape;3435;p11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6" name="Google Shape;3436;p11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7" name="Google Shape;3437;p11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8" name="Google Shape;3438;p11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9" name="Google Shape;3439;p11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0" name="Google Shape;3440;p11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1" name="Google Shape;3441;p11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2" name="Google Shape;3442;p11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3" name="Google Shape;3443;p11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4" name="Google Shape;3444;p11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5" name="Google Shape;3445;p11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6" name="Google Shape;3446;p11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7" name="Google Shape;3447;p11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8" name="Google Shape;3448;p11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9" name="Google Shape;3449;p11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0" name="Google Shape;3450;p11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1" name="Google Shape;3451;p11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2" name="Google Shape;3452;p11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3" name="Google Shape;3453;p11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454" name="Google Shape;3454;p11"/>
          <p:cNvGrpSpPr/>
          <p:nvPr/>
        </p:nvGrpSpPr>
        <p:grpSpPr>
          <a:xfrm rot="10800000">
            <a:off x="10243269" y="38276"/>
            <a:ext cx="1521044" cy="6781736"/>
            <a:chOff x="5608825" y="238125"/>
            <a:chExt cx="1174975" cy="5238750"/>
          </a:xfrm>
        </p:grpSpPr>
        <p:sp>
          <p:nvSpPr>
            <p:cNvPr id="3455" name="Google Shape;3455;p11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6" name="Google Shape;3456;p11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7" name="Google Shape;3457;p11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8" name="Google Shape;3458;p11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9" name="Google Shape;3459;p11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0" name="Google Shape;3460;p11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1" name="Google Shape;3461;p11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2" name="Google Shape;3462;p11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3" name="Google Shape;3463;p11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4" name="Google Shape;3464;p11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5" name="Google Shape;3465;p11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6" name="Google Shape;3466;p11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7" name="Google Shape;3467;p11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8" name="Google Shape;3468;p11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9" name="Google Shape;3469;p11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0" name="Google Shape;3470;p11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1" name="Google Shape;3471;p11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2" name="Google Shape;3472;p11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3" name="Google Shape;3473;p11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4" name="Google Shape;3474;p11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5" name="Google Shape;3475;p11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6" name="Google Shape;3476;p11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7" name="Google Shape;3477;p11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8" name="Google Shape;3478;p11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9" name="Google Shape;3479;p11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0" name="Google Shape;3480;p11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1" name="Google Shape;3481;p11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2" name="Google Shape;3482;p11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3" name="Google Shape;3483;p11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4" name="Google Shape;3484;p11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5" name="Google Shape;3485;p11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6" name="Google Shape;3486;p11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7" name="Google Shape;3487;p11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8" name="Google Shape;3488;p11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89" name="Google Shape;3489;p11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0" name="Google Shape;3490;p11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1" name="Google Shape;3491;p11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2" name="Google Shape;3492;p11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3" name="Google Shape;3493;p11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4" name="Google Shape;3494;p11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5" name="Google Shape;3495;p11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6" name="Google Shape;3496;p11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7" name="Google Shape;3497;p11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8" name="Google Shape;3498;p11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9" name="Google Shape;3499;p11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0" name="Google Shape;3500;p11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1" name="Google Shape;3501;p11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2" name="Google Shape;3502;p11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3" name="Google Shape;3503;p11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04" name="Google Shape;3504;p11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3505" name="Google Shape;3505;p11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80BFB7"/>
                </a:solidFill>
              </a:defRPr>
            </a:lvl1pPr>
            <a:lvl2pPr lvl="1">
              <a:buNone/>
              <a:defRPr>
                <a:solidFill>
                  <a:srgbClr val="80BFB7"/>
                </a:solidFill>
              </a:defRPr>
            </a:lvl2pPr>
            <a:lvl3pPr lvl="2">
              <a:buNone/>
              <a:defRPr>
                <a:solidFill>
                  <a:srgbClr val="80BFB7"/>
                </a:solidFill>
              </a:defRPr>
            </a:lvl3pPr>
            <a:lvl4pPr lvl="3">
              <a:buNone/>
              <a:defRPr>
                <a:solidFill>
                  <a:srgbClr val="80BFB7"/>
                </a:solidFill>
              </a:defRPr>
            </a:lvl4pPr>
            <a:lvl5pPr lvl="4">
              <a:buNone/>
              <a:defRPr>
                <a:solidFill>
                  <a:srgbClr val="80BFB7"/>
                </a:solidFill>
              </a:defRPr>
            </a:lvl5pPr>
            <a:lvl6pPr lvl="5">
              <a:buNone/>
              <a:defRPr>
                <a:solidFill>
                  <a:srgbClr val="80BFB7"/>
                </a:solidFill>
              </a:defRPr>
            </a:lvl6pPr>
            <a:lvl7pPr lvl="6">
              <a:buNone/>
              <a:defRPr>
                <a:solidFill>
                  <a:srgbClr val="80BFB7"/>
                </a:solidFill>
              </a:defRPr>
            </a:lvl7pPr>
            <a:lvl8pPr lvl="7">
              <a:buNone/>
              <a:defRPr>
                <a:solidFill>
                  <a:srgbClr val="80BFB7"/>
                </a:solidFill>
              </a:defRPr>
            </a:lvl8pPr>
            <a:lvl9pPr lvl="8">
              <a:buNone/>
              <a:defRPr>
                <a:solidFill>
                  <a:srgbClr val="80BFB7"/>
                </a:solidFill>
              </a:defRPr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4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733" y="985833"/>
            <a:ext cx="9014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ExtraLight"/>
              <a:buNone/>
              <a:defRPr sz="3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733" y="2311400"/>
            <a:ext cx="9014800" cy="3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▪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●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○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■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2041" y="629360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1pPr>
            <a:lvl2pPr lvl="1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2pPr>
            <a:lvl3pPr lvl="2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3pPr>
            <a:lvl4pPr lvl="3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4pPr>
            <a:lvl5pPr lvl="4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5pPr>
            <a:lvl6pPr lvl="5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6pPr>
            <a:lvl7pPr lvl="6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7pPr>
            <a:lvl8pPr lvl="7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8pPr>
            <a:lvl9pPr lvl="8">
              <a:buNone/>
              <a:defRPr sz="1600">
                <a:solidFill>
                  <a:srgbClr val="0B87A1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9pPr>
          </a:lstStyle>
          <a:p>
            <a:fld id="{B581F5D0-9292-384A-958B-7DD2ED4A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3094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4" r:id="rId9"/>
    <p:sldLayoutId id="2147483685" r:id="rId10"/>
    <p:sldLayoutId id="2147483686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pen.io/dissimulate/pen/KrAwx" TargetMode="External"/><Relationship Id="rId2" Type="http://schemas.openxmlformats.org/officeDocument/2006/relationships/hyperlink" Target="https://codepen.io/giana/pen/GJMBEv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mrdoob.com/projects/chromeexperiments/ball-pool/" TargetMode="External"/><Relationship Id="rId5" Type="http://schemas.openxmlformats.org/officeDocument/2006/relationships/hyperlink" Target="https://onecm.com/projects/canopy/" TargetMode="External"/><Relationship Id="rId4" Type="http://schemas.openxmlformats.org/officeDocument/2006/relationships/hyperlink" Target="https://codepen.io/juliangarnier/pen/idhu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loquentjavascript.net/" TargetMode="External"/><Relationship Id="rId2" Type="http://schemas.openxmlformats.org/officeDocument/2006/relationships/hyperlink" Target="http://www.codecademy.com/tracks/javascript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ejohn.org/apps/lear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928566"/>
            <a:ext cx="7195600" cy="267347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  <a:latin typeface="Greyhound" panose="00000400000000000000" pitchFamily="2" charset="0"/>
                <a:ea typeface="Helvetica Neue" charset="0"/>
                <a:cs typeface="Helvetica Neue" charset="0"/>
              </a:rPr>
              <a:t>JavaScript</a:t>
            </a:r>
            <a:br>
              <a:rPr lang="en-US">
                <a:solidFill>
                  <a:schemeClr val="bg1">
                    <a:lumMod val="85000"/>
                  </a:schemeClr>
                </a:solidFill>
                <a:latin typeface="Greyhound" panose="00000400000000000000" pitchFamily="2" charset="0"/>
                <a:ea typeface="Helvetica Neue" charset="0"/>
                <a:cs typeface="Helvetica Neue" charset="0"/>
              </a:rPr>
            </a:br>
            <a:r>
              <a:rPr lang="en-US">
                <a:solidFill>
                  <a:schemeClr val="bg1">
                    <a:lumMod val="85000"/>
                  </a:schemeClr>
                </a:solidFill>
                <a:latin typeface="Greyhound" panose="00000400000000000000" pitchFamily="2" charset="0"/>
                <a:ea typeface="Helvetica Neue" charset="0"/>
                <a:cs typeface="Helvetica Neue" charset="0"/>
              </a:rPr>
              <a:t>by Example</a:t>
            </a:r>
            <a:endParaRPr lang="en-US" dirty="0">
              <a:solidFill>
                <a:schemeClr val="bg1">
                  <a:lumMod val="85000"/>
                </a:schemeClr>
              </a:solidFill>
              <a:latin typeface="Greyhound" panose="00000400000000000000" pitchFamily="2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166730" y="3602038"/>
            <a:ext cx="6977270" cy="1655762"/>
          </a:xfrm>
        </p:spPr>
        <p:txBody>
          <a:bodyPr/>
          <a:lstStyle/>
          <a:p>
            <a:pPr marL="76200" indent="0">
              <a:buNone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Greyhound" panose="00000400000000000000" pitchFamily="2" charset="0"/>
              </a:rPr>
              <a:t>COMP 3700</a:t>
            </a:r>
          </a:p>
          <a:p>
            <a:pPr marL="76200" indent="0">
              <a:buNone/>
            </a:pPr>
            <a:endParaRPr lang="en-US">
              <a:solidFill>
                <a:schemeClr val="bg1">
                  <a:lumMod val="85000"/>
                </a:schemeClr>
              </a:solidFill>
              <a:latin typeface="Greyhound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B670-6F88-4C2D-B64A-D3253305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JavaScript Objects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E471D-4572-416C-BE40-5ED87FF72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733" y="2311400"/>
            <a:ext cx="9014800" cy="4322482"/>
          </a:xfrm>
        </p:spPr>
        <p:txBody>
          <a:bodyPr/>
          <a:lstStyle/>
          <a:p>
            <a:r>
              <a:rPr lang="en-US"/>
              <a:t>You'll hear more about these next week, but the following will be helpful going into that</a:t>
            </a:r>
          </a:p>
          <a:p>
            <a:r>
              <a:rPr lang="en-US"/>
              <a:t>It is useful to think of every object as a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object&gt;</a:t>
            </a:r>
          </a:p>
          <a:p>
            <a:r>
              <a:rPr lang="en-US"/>
              <a:t>You can access object components by key using either instance variable or index notation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.prop</a:t>
            </a:r>
            <a:r>
              <a:rPr lang="en-US"/>
              <a:t> or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["prop"]</a:t>
            </a:r>
          </a:p>
          <a:p>
            <a:r>
              <a:rPr lang="en-US"/>
              <a:t>A method is also a function in the dictionary</a:t>
            </a:r>
          </a:p>
          <a:p>
            <a:pPr lvl="1"/>
            <a:r>
              <a:rPr lang="en-US"/>
              <a:t>and functions are also objects</a:t>
            </a:r>
          </a:p>
        </p:txBody>
      </p:sp>
    </p:spTree>
    <p:extLst>
      <p:ext uri="{BB962C8B-B14F-4D97-AF65-F5344CB8AC3E}">
        <p14:creationId xmlns:p14="http://schemas.microsoft.com/office/powerpoint/2010/main" val="30302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1CFC3-AB8C-4B38-90FF-0FD12F60C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733" y="179010"/>
            <a:ext cx="9014800" cy="1143200"/>
          </a:xfrm>
        </p:spPr>
        <p:txBody>
          <a:bodyPr/>
          <a:lstStyle/>
          <a:p>
            <a:r>
              <a:rPr lang="en-US"/>
              <a:t>JavaScript Tips &amp; Tricks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C9AD2-1B76-4204-A6F0-54681F204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732" y="1524000"/>
            <a:ext cx="10391586" cy="4761400"/>
          </a:xfrm>
        </p:spPr>
        <p:txBody>
          <a:bodyPr/>
          <a:lstStyle/>
          <a:p>
            <a:r>
              <a:rPr lang="en-US"/>
              <a:t>Don't forget to declare variables using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/>
              <a:t>When in doubt, use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===</a:t>
            </a:r>
            <a:r>
              <a:rPr lang="en-US"/>
              <a:t> instead of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Even though semicolons are optional, use them!</a:t>
            </a:r>
          </a:p>
          <a:p>
            <a:r>
              <a:rPr lang="en-US"/>
              <a:t>The first line of every js file should be:</a:t>
            </a:r>
          </a:p>
          <a:p>
            <a:pPr lvl="3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'use strict';</a:t>
            </a:r>
          </a:p>
        </p:txBody>
      </p:sp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69FF49D3-DEF9-402B-ADBB-04FBF5DB04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070" y="2673868"/>
            <a:ext cx="4048125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34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1CFC3-AB8C-4B38-90FF-0FD12F60C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733" y="179010"/>
            <a:ext cx="9014800" cy="1143200"/>
          </a:xfrm>
        </p:spPr>
        <p:txBody>
          <a:bodyPr/>
          <a:lstStyle/>
          <a:p>
            <a:r>
              <a:rPr lang="en-US"/>
              <a:t>JavaScript Warnings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C9AD2-1B76-4204-A6F0-54681F204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732" y="1524000"/>
            <a:ext cx="10391586" cy="5154990"/>
          </a:xfrm>
        </p:spPr>
        <p:txBody>
          <a:bodyPr/>
          <a:lstStyle/>
          <a:p>
            <a:r>
              <a:rPr lang="en-US"/>
              <a:t>JavaScript does not have block-level scope</a:t>
            </a:r>
          </a:p>
          <a:p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/>
              <a:t> is not always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</a:p>
          <a:p>
            <a:pPr lvl="1"/>
            <a:r>
              <a:rPr lang="en-US" sz="2600">
                <a:latin typeface="Egyptian505 Md BT" panose="02040703040506020204" pitchFamily="18" charset="0"/>
              </a:rPr>
              <a:t>context is important, but not always easy to figure out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sz="1800"/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for in</a:t>
            </a:r>
            <a:r>
              <a:rPr lang="en-US"/>
              <a:t> construct can give surprising results</a:t>
            </a:r>
          </a:p>
        </p:txBody>
      </p:sp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06DFC553-C507-493F-A5FC-00957473C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2060" y="2202500"/>
            <a:ext cx="3552825" cy="857250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909D4F13-CC63-4DF5-9B30-2EAA81460A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586" y="4144222"/>
            <a:ext cx="3638550" cy="12382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201B6F-3AB2-4D8D-834E-9CC9035E2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4586" y="5441387"/>
            <a:ext cx="3914775" cy="285750"/>
          </a:xfrm>
          <a:prstGeom prst="rect">
            <a:avLst/>
          </a:prstGeom>
        </p:spPr>
      </p:pic>
      <p:pic>
        <p:nvPicPr>
          <p:cNvPr id="12" name="Picture 11" descr="Text, letter&#10;&#10;Description automatically generated">
            <a:extLst>
              <a:ext uri="{FF2B5EF4-FFF2-40B4-BE49-F238E27FC236}">
                <a16:creationId xmlns:a16="http://schemas.microsoft.com/office/drawing/2014/main" id="{CD42E6D6-F0D9-48F1-A402-624B8305B3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9990" y="4136462"/>
            <a:ext cx="5895975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7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733" y="619014"/>
            <a:ext cx="9014800" cy="733637"/>
          </a:xfrm>
        </p:spPr>
        <p:txBody>
          <a:bodyPr/>
          <a:lstStyle/>
          <a:p>
            <a:r>
              <a:rPr lang="en-US" sz="4000">
                <a:solidFill>
                  <a:schemeClr val="accent4">
                    <a:lumMod val="75000"/>
                  </a:schemeClr>
                </a:solidFill>
                <a:latin typeface="Greyhound" panose="00000400000000000000" pitchFamily="2" charset="0"/>
              </a:rPr>
              <a:t>Cool JavaScript Applications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Greyhound" panose="00000400000000000000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type="body" idx="1"/>
          </p:nvPr>
        </p:nvSpPr>
        <p:spPr>
          <a:xfrm>
            <a:off x="957733" y="1600200"/>
            <a:ext cx="9796406" cy="4978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4">
                    <a:lumMod val="75000"/>
                  </a:schemeClr>
                </a:solidFill>
                <a:hlinkClick r:id="rId2"/>
              </a:rPr>
              <a:t>Calculator</a:t>
            </a:r>
            <a:endParaRPr lang="en-US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800">
              <a:solidFill>
                <a:schemeClr val="accent4">
                  <a:lumMod val="75000"/>
                </a:schemeClr>
              </a:solidFill>
              <a:latin typeface="Egyptian505 Md BT" panose="02040703040506020204" pitchFamily="18" charset="0"/>
              <a:hlinkClick r:id="rId3"/>
            </a:endParaRPr>
          </a:p>
          <a:p>
            <a:pPr marL="0" indent="0">
              <a:buNone/>
            </a:pPr>
            <a:r>
              <a:rPr lang="en-US" sz="2800">
                <a:solidFill>
                  <a:schemeClr val="accent4">
                    <a:lumMod val="75000"/>
                  </a:schemeClr>
                </a:solidFill>
                <a:latin typeface="Egyptian505 Md BT" panose="02040703040506020204" pitchFamily="18" charset="0"/>
                <a:hlinkClick r:id="rId3"/>
              </a:rPr>
              <a:t>Tearable Cloth</a:t>
            </a:r>
            <a:endParaRPr lang="en-US" sz="2800">
              <a:solidFill>
                <a:schemeClr val="accent4">
                  <a:lumMod val="75000"/>
                </a:schemeClr>
              </a:solidFill>
              <a:latin typeface="Egyptian505 Md BT" panose="02040703040506020204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4">
                  <a:lumMod val="75000"/>
                </a:schemeClr>
              </a:solidFill>
              <a:latin typeface="Egyptian505 Md BT" panose="02040703040506020204" pitchFamily="18" charset="0"/>
            </a:endParaRPr>
          </a:p>
          <a:p>
            <a:pPr marL="0" indent="0">
              <a:buNone/>
            </a:pPr>
            <a:r>
              <a:rPr lang="en-US">
                <a:solidFill>
                  <a:schemeClr val="accent4">
                    <a:lumMod val="75000"/>
                  </a:schemeClr>
                </a:solidFill>
                <a:hlinkClick r:id="rId4"/>
              </a:rPr>
              <a:t>3D Solar System</a:t>
            </a:r>
            <a:endParaRPr lang="en-US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800">
              <a:solidFill>
                <a:schemeClr val="accent4">
                  <a:lumMod val="75000"/>
                </a:schemeClr>
              </a:solidFill>
              <a:latin typeface="Egyptian505 Md BT" panose="02040703040506020204" pitchFamily="18" charset="0"/>
            </a:endParaRPr>
          </a:p>
          <a:p>
            <a:pPr marL="0" indent="0">
              <a:buNone/>
            </a:pPr>
            <a:r>
              <a:rPr lang="en-US">
                <a:solidFill>
                  <a:schemeClr val="accent4">
                    <a:lumMod val="75000"/>
                  </a:schemeClr>
                </a:solidFill>
                <a:hlinkClick r:id="rId5"/>
              </a:rPr>
              <a:t>Fractal Zoom</a:t>
            </a:r>
            <a:endParaRPr lang="en-US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800">
              <a:solidFill>
                <a:schemeClr val="accent4">
                  <a:lumMod val="75000"/>
                </a:schemeClr>
              </a:solidFill>
              <a:latin typeface="Egyptian505 Md BT" panose="02040703040506020204" pitchFamily="18" charset="0"/>
            </a:endParaRPr>
          </a:p>
          <a:p>
            <a:pPr marL="0" indent="0">
              <a:buNone/>
            </a:pPr>
            <a:r>
              <a:rPr lang="en-US" sz="2800">
                <a:solidFill>
                  <a:schemeClr val="accent4">
                    <a:lumMod val="75000"/>
                  </a:schemeClr>
                </a:solidFill>
                <a:latin typeface="Egyptian505 Md BT" panose="02040703040506020204" pitchFamily="18" charset="0"/>
                <a:hlinkClick r:id="rId6"/>
              </a:rPr>
              <a:t>Pool of Balls</a:t>
            </a:r>
            <a:endParaRPr lang="en-US" sz="2800" dirty="0">
              <a:solidFill>
                <a:schemeClr val="accent4">
                  <a:lumMod val="75000"/>
                </a:schemeClr>
              </a:solidFill>
              <a:latin typeface="Egyptian505 Md BT" panose="0204070304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5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AFE79-397D-4ECD-8A84-C8CAAEBB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Learning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D4426-9681-4804-B049-4703DC971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732" y="2311400"/>
            <a:ext cx="9599431" cy="39740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3A3A3A"/>
                </a:solidFill>
                <a:effectLst/>
                <a:latin typeface="Lato"/>
              </a:rPr>
              <a:t>Code Academy JavaScript tracks:</a:t>
            </a:r>
            <a:br>
              <a:rPr lang="en-US" b="0" i="0">
                <a:solidFill>
                  <a:srgbClr val="3A3A3A"/>
                </a:solidFill>
                <a:effectLst/>
                <a:latin typeface="Lato"/>
              </a:rPr>
            </a:br>
            <a:r>
              <a:rPr lang="en-US" b="0" i="0">
                <a:solidFill>
                  <a:srgbClr val="3A3A3A"/>
                </a:solidFill>
                <a:effectLst/>
                <a:latin typeface="Lato"/>
                <a:hlinkClick r:id="rId2"/>
              </a:rPr>
              <a:t>http://www.codecademy.com/tracks/javascript</a:t>
            </a:r>
            <a:endParaRPr lang="en-US" b="0" i="0">
              <a:solidFill>
                <a:srgbClr val="3A3A3A"/>
              </a:solidFill>
              <a:effectLst/>
              <a:latin typeface="Lato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>
              <a:solidFill>
                <a:srgbClr val="3A3A3A"/>
              </a:solidFill>
              <a:effectLst/>
              <a:latin typeface="Lat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3A3A3A"/>
                </a:solidFill>
                <a:effectLst/>
                <a:latin typeface="Lato"/>
              </a:rPr>
              <a:t>Eloquent JavaScript by Marjin Haverbeke:</a:t>
            </a:r>
            <a:br>
              <a:rPr lang="en-US" b="0" i="0">
                <a:solidFill>
                  <a:srgbClr val="3A3A3A"/>
                </a:solidFill>
                <a:effectLst/>
                <a:latin typeface="Lato"/>
              </a:rPr>
            </a:br>
            <a:r>
              <a:rPr lang="en-US" b="0" i="0" u="none" strike="noStrike">
                <a:solidFill>
                  <a:srgbClr val="005870"/>
                </a:solidFill>
                <a:effectLst/>
                <a:latin typeface="Lato"/>
                <a:hlinkClick r:id="rId3"/>
              </a:rPr>
              <a:t>http://eloquentjavascript.net/</a:t>
            </a:r>
            <a:endParaRPr lang="en-US" b="0" i="0" u="none" strike="noStrike">
              <a:solidFill>
                <a:srgbClr val="005870"/>
              </a:solidFill>
              <a:effectLst/>
              <a:latin typeface="Lato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600" b="0" i="0">
              <a:solidFill>
                <a:srgbClr val="3A3A3A"/>
              </a:solidFill>
              <a:effectLst/>
              <a:latin typeface="Lat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3A3A3A"/>
                </a:solidFill>
                <a:effectLst/>
                <a:latin typeface="Lato"/>
              </a:rPr>
              <a:t>Advanced JavaScript by John Resig:</a:t>
            </a:r>
            <a:br>
              <a:rPr lang="en-US" b="0" i="0">
                <a:solidFill>
                  <a:srgbClr val="3A3A3A"/>
                </a:solidFill>
                <a:effectLst/>
                <a:latin typeface="Lato"/>
              </a:rPr>
            </a:br>
            <a:r>
              <a:rPr lang="en-US" b="0" i="0" u="none" strike="noStrike">
                <a:solidFill>
                  <a:srgbClr val="005870"/>
                </a:solidFill>
                <a:effectLst/>
                <a:latin typeface="Lato"/>
                <a:hlinkClick r:id="rId4"/>
              </a:rPr>
              <a:t>http://ejohn.org/apps/learn/</a:t>
            </a:r>
            <a:endParaRPr lang="en-US" b="0" i="0">
              <a:solidFill>
                <a:srgbClr val="3A3A3A"/>
              </a:solidFill>
              <a:effectLst/>
              <a:latin typeface="Lato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28634"/>
      </p:ext>
    </p:extLst>
  </p:cSld>
  <p:clrMapOvr>
    <a:masterClrMapping/>
  </p:clrMapOvr>
</p:sld>
</file>

<file path=ppt/theme/theme1.xml><?xml version="1.0" encoding="utf-8"?>
<a:theme xmlns:a="http://schemas.openxmlformats.org/drawingml/2006/main" name="Mowbra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</TotalTime>
  <Words>212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Courier New</vt:lpstr>
      <vt:lpstr>Dosis</vt:lpstr>
      <vt:lpstr>Dosis ExtraLight</vt:lpstr>
      <vt:lpstr>Egyptian505 Md BT</vt:lpstr>
      <vt:lpstr>Greyhound</vt:lpstr>
      <vt:lpstr>Lato</vt:lpstr>
      <vt:lpstr>Titillium Web Light</vt:lpstr>
      <vt:lpstr>Mowbray template</vt:lpstr>
      <vt:lpstr>JavaScript by Example</vt:lpstr>
      <vt:lpstr>JavaScript Objects</vt:lpstr>
      <vt:lpstr>JavaScript Tips &amp; Tricks</vt:lpstr>
      <vt:lpstr>JavaScript Warnings</vt:lpstr>
      <vt:lpstr>Cool JavaScript Applications</vt:lpstr>
      <vt:lpstr>More Learning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Stucki, David</cp:lastModifiedBy>
  <cp:revision>344</cp:revision>
  <dcterms:created xsi:type="dcterms:W3CDTF">2017-01-17T11:28:49Z</dcterms:created>
  <dcterms:modified xsi:type="dcterms:W3CDTF">2025-09-06T02:58:14Z</dcterms:modified>
</cp:coreProperties>
</file>